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4921F-976B-47C2-B20E-9D9245D058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A99AEE-B23D-43C9-A0F5-F2DB88EA6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2AEC3-B34F-494B-A772-5956E56F8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89187-44E5-409C-BEAA-B2300C71C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9F39A-A855-489F-BBC0-CBD05FE81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55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42CF5-D869-4FEB-AC44-600EEB17C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5EE65-E768-40D7-8DAA-C1A00A75E7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D0CC9-812A-4553-9718-74D38915C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21C86-61E5-46BB-9C81-65D8D1FD7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25CE5-A454-4167-B95F-D19C3926F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162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947A71-CADD-4843-A435-262C6EA1F0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0768F-D148-4443-AB68-CA0280185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74CCA-1436-4E89-B618-DAA5623DE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90880-FD1C-499D-8534-C1D95E0BB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B27F0-8F97-462B-B7B7-6255130C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34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C6602-B3D1-4809-AAD2-4DB2E8286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EC6A6-BB26-4161-B20F-43BE3AE13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96616-2F35-45FA-BE81-AFEAB2233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FF365-AE83-459F-8638-C907757C0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245E1-9E08-4F66-B980-AA31F38D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52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05FEC-AF34-4D8A-BC7A-E6C613495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8BEF9C-5ECA-4C46-8A95-FC26AF722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D9A11-FFAB-43BB-AB12-3C763F04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8AAAD-D638-46B8-A959-C80CCCB8A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0EB9A-9E14-4769-9B71-9A5834E39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92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CD351-320B-4046-86CB-980A7518D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32104-FDDF-4015-A6D9-D9C1C4669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54C71B-8E54-46D4-B186-91BA45AED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A42774-01C3-47B1-8BEE-E5773FFBA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29A48-817C-4165-9CA0-8A75A394B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ACA8A-F114-4FE8-A285-42C70B34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44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CDA6A-C36A-4192-93C8-23EB2D5A5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80D00-4F39-4D8A-9683-164853D31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FDFB59-4B60-472E-BB32-549BD54B1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718B90-F6DA-4582-816C-214DD0C758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2D1C13-4A83-4A47-90EA-75DDCE2DD8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9E2EDA-F510-42A1-B97C-EC3C58BC6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E5D8F1-20BF-4641-9878-DC994017A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3F8B6A-90C6-48C8-A830-8AC35740E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588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CDCF7-67F8-4549-A4EA-009CDF726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000D7C-17DA-439B-957A-7D9673B8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96EE99-C62C-4328-9B20-5821B1BA7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EDC077-F6CA-496B-B462-B64DB1D8D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68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B29E21-0893-485B-ACF1-CE128EAC1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0001CA-A933-4B33-A639-E22C5449A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68631-C97A-40CA-911F-9A5F4A2CB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463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25EBD-B47C-42B7-8109-C378D0399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A97F7-2654-404E-9F74-42FDF7D9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CA1657-676A-42E1-B4BD-2C1C3AA2EA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ABE53A-1336-42FF-9C96-38FF4B2E6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FE9279-0309-4E36-9143-8BF9829A9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3D7A41-C447-4040-940B-945449C83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7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3F242-7F8E-4192-BDEA-E9CAEE3FB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B459CD-C45E-47DE-96E8-F26F7F9D0C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F6D332-BADB-4D39-BD1D-F1C9D718E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E283C2-5943-48BC-9CD8-2D5E076BE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D30ED-71F3-4309-AA49-ABF41E019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E66E2-AE0E-4114-9CFA-808CB6A6D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45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383EF6-9510-4E71-9259-42B07E075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68A35-98BD-4663-ACB3-FB8B87773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1DA8E-8E04-419F-A8CC-C6EB6FD6A5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C0554-12E0-4ACF-9999-E2F35258B924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A4AAA-0BCD-46CE-831B-A4D0574A5A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404FE-2E87-45D2-A41F-06F826A514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585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6HpUndEtP8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7B053C-D4C8-49EA-BCC2-7302E0D466AE}"/>
              </a:ext>
            </a:extLst>
          </p:cNvPr>
          <p:cNvSpPr txBox="1"/>
          <p:nvPr/>
        </p:nvSpPr>
        <p:spPr>
          <a:xfrm>
            <a:off x="2483141" y="198783"/>
            <a:ext cx="6526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You are going to watch a short clip from </a:t>
            </a:r>
            <a:r>
              <a:rPr lang="en-GB" dirty="0" err="1"/>
              <a:t>Gnomeo</a:t>
            </a:r>
            <a:r>
              <a:rPr lang="en-GB" dirty="0"/>
              <a:t> and Juliet. When you have finished watching you will ask three questions. </a:t>
            </a:r>
          </a:p>
        </p:txBody>
      </p:sp>
      <p:pic>
        <p:nvPicPr>
          <p:cNvPr id="4" name="Picture 3" descr="See the source image">
            <a:extLst>
              <a:ext uri="{FF2B5EF4-FFF2-40B4-BE49-F238E27FC236}">
                <a16:creationId xmlns:a16="http://schemas.microsoft.com/office/drawing/2014/main" id="{C11B4140-0FD9-4873-B821-AC6FB7FEF77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004" y="1241571"/>
            <a:ext cx="7610733" cy="41106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8B54B1F-2573-44E8-AD6B-67465694A96F}"/>
              </a:ext>
            </a:extLst>
          </p:cNvPr>
          <p:cNvSpPr/>
          <p:nvPr/>
        </p:nvSpPr>
        <p:spPr>
          <a:xfrm>
            <a:off x="3246254" y="5616429"/>
            <a:ext cx="5000408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u="sng" dirty="0">
                <a:solidFill>
                  <a:srgbClr val="1155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https://www.youtube.com/watch?v=D6HpUndEtP8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8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0" y="167426"/>
            <a:ext cx="5791200" cy="1372070"/>
          </a:xfrm>
        </p:spPr>
        <p:txBody>
          <a:bodyPr>
            <a:noAutofit/>
          </a:bodyPr>
          <a:lstStyle/>
          <a:p>
            <a:r>
              <a:rPr lang="en-GB" sz="8800" dirty="0">
                <a:effectLst/>
                <a:latin typeface="Bernard MT Condensed" panose="02050806060905020404" pitchFamily="18" charset="0"/>
              </a:rPr>
              <a:t>RETRIEVE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35638" y="1661374"/>
            <a:ext cx="6967471" cy="5004837"/>
          </a:xfrm>
        </p:spPr>
        <p:txBody>
          <a:bodyPr>
            <a:normAutofit fontScale="92500" lnSpcReduction="20000"/>
          </a:bodyPr>
          <a:lstStyle/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>
                <a:latin typeface="Bernard MT Condensed" panose="02050806060905020404" pitchFamily="18" charset="0"/>
              </a:rPr>
              <a:t>Can you find information in the text?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>
                <a:latin typeface="Bernard MT Condensed" panose="02050806060905020404" pitchFamily="18" charset="0"/>
              </a:rPr>
              <a:t>What do certain words mean? (Dictionary)</a:t>
            </a:r>
          </a:p>
          <a:p>
            <a:pPr algn="l"/>
            <a:endParaRPr lang="en-GB" sz="4800" dirty="0">
              <a:latin typeface="Bernard MT Condensed" panose="02050806060905020404" pitchFamily="18" charset="0"/>
            </a:endParaRPr>
          </a:p>
          <a:p>
            <a:pPr algn="l"/>
            <a:r>
              <a:rPr lang="en-GB" sz="4800" dirty="0">
                <a:latin typeface="Bernard MT Condensed" panose="02050806060905020404" pitchFamily="18" charset="0"/>
              </a:rPr>
              <a:t>Look through the text carefully and highlight or underline the words which answer the questions. </a:t>
            </a:r>
          </a:p>
        </p:txBody>
      </p:sp>
      <p:pic>
        <p:nvPicPr>
          <p:cNvPr id="5" name="Picture 4" descr="See the source image">
            <a:extLst>
              <a:ext uri="{FF2B5EF4-FFF2-40B4-BE49-F238E27FC236}">
                <a16:creationId xmlns:a16="http://schemas.microsoft.com/office/drawing/2014/main" id="{91232AC0-9739-453E-9A0E-E922381D3AE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59" y="167426"/>
            <a:ext cx="1475449" cy="889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boy-catching-big-fish-with-fishing-rod-clipart-6212.jpg">
            <a:extLst>
              <a:ext uri="{FF2B5EF4-FFF2-40B4-BE49-F238E27FC236}">
                <a16:creationId xmlns:a16="http://schemas.microsoft.com/office/drawing/2014/main" id="{51223181-4E35-476F-8AD1-149369A466C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18" y="1661374"/>
            <a:ext cx="4516582" cy="35941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1398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0" y="167426"/>
            <a:ext cx="5791200" cy="1372070"/>
          </a:xfrm>
        </p:spPr>
        <p:txBody>
          <a:bodyPr>
            <a:noAutofit/>
          </a:bodyPr>
          <a:lstStyle/>
          <a:p>
            <a:r>
              <a:rPr lang="en-GB" sz="8800" dirty="0">
                <a:effectLst/>
                <a:latin typeface="Bernard MT Condensed" panose="02050806060905020404" pitchFamily="18" charset="0"/>
              </a:rPr>
              <a:t>INFER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35638" y="1661374"/>
            <a:ext cx="6967471" cy="5004837"/>
          </a:xfrm>
        </p:spPr>
        <p:txBody>
          <a:bodyPr>
            <a:normAutofit fontScale="92500"/>
          </a:bodyPr>
          <a:lstStyle/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>
                <a:latin typeface="Bernard MT Condensed" panose="02050806060905020404" pitchFamily="18" charset="0"/>
              </a:rPr>
              <a:t>How are the characters feeling?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>
                <a:latin typeface="Bernard MT Condensed" panose="02050806060905020404" pitchFamily="18" charset="0"/>
              </a:rPr>
              <a:t>Why did they do or say that?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>
                <a:latin typeface="Bernard MT Condensed" panose="02050806060905020404" pitchFamily="18" charset="0"/>
              </a:rPr>
              <a:t>What might happen next?</a:t>
            </a:r>
          </a:p>
          <a:p>
            <a:pPr algn="l"/>
            <a:endParaRPr lang="en-GB" sz="4800" dirty="0">
              <a:latin typeface="Bernard MT Condensed" panose="02050806060905020404" pitchFamily="18" charset="0"/>
            </a:endParaRPr>
          </a:p>
          <a:p>
            <a:pPr algn="l"/>
            <a:r>
              <a:rPr lang="en-GB" sz="4800" dirty="0">
                <a:latin typeface="Bernard MT Condensed" panose="02050806060905020404" pitchFamily="18" charset="0"/>
              </a:rPr>
              <a:t>Unlock information from the clues given in the text. </a:t>
            </a:r>
          </a:p>
        </p:txBody>
      </p:sp>
      <p:pic>
        <p:nvPicPr>
          <p:cNvPr id="5" name="Picture 4" descr="See the source image">
            <a:extLst>
              <a:ext uri="{FF2B5EF4-FFF2-40B4-BE49-F238E27FC236}">
                <a16:creationId xmlns:a16="http://schemas.microsoft.com/office/drawing/2014/main" id="{EBFC93D2-70DC-4F4C-97E2-94EED71E5B9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59" y="167426"/>
            <a:ext cx="1475449" cy="889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science-all.com/images/detective-clipart/detective-clipart-15.jpg">
            <a:extLst>
              <a:ext uri="{FF2B5EF4-FFF2-40B4-BE49-F238E27FC236}">
                <a16:creationId xmlns:a16="http://schemas.microsoft.com/office/drawing/2014/main" id="{AECB9EFA-FAD5-417E-BD22-A8799FC0DBC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00" y="1751668"/>
            <a:ext cx="4107180" cy="355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7069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46242" y="167426"/>
            <a:ext cx="7453745" cy="1372070"/>
          </a:xfrm>
        </p:spPr>
        <p:txBody>
          <a:bodyPr>
            <a:noAutofit/>
          </a:bodyPr>
          <a:lstStyle/>
          <a:p>
            <a:r>
              <a:rPr lang="en-GB" sz="8800" dirty="0">
                <a:effectLst/>
                <a:latin typeface="Bernard MT Condensed" panose="02050806060905020404" pitchFamily="18" charset="0"/>
              </a:rPr>
              <a:t>WORD CHOICE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6242" y="1390918"/>
            <a:ext cx="7521262" cy="5402014"/>
          </a:xfrm>
        </p:spPr>
        <p:txBody>
          <a:bodyPr>
            <a:noAutofit/>
          </a:bodyPr>
          <a:lstStyle/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3600" dirty="0">
                <a:latin typeface="Bernard MT Condensed" panose="02050806060905020404" pitchFamily="18" charset="0"/>
              </a:rPr>
              <a:t>Which words help you understand what is happening?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3600" dirty="0">
                <a:latin typeface="Bernard MT Condensed" panose="02050806060905020404" pitchFamily="18" charset="0"/>
              </a:rPr>
              <a:t>What techniques has the author used to describe?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3600" dirty="0">
                <a:latin typeface="Bernard MT Condensed" panose="02050806060905020404" pitchFamily="18" charset="0"/>
              </a:rPr>
              <a:t>How has the author organised or presented the text?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endParaRPr lang="en-GB" sz="2000" dirty="0">
              <a:latin typeface="Bernard MT Condensed" panose="02050806060905020404" pitchFamily="18" charset="0"/>
            </a:endParaRPr>
          </a:p>
          <a:p>
            <a:pPr algn="l"/>
            <a:r>
              <a:rPr lang="en-GB" sz="3600" dirty="0">
                <a:latin typeface="Bernard MT Condensed" panose="02050806060905020404" pitchFamily="18" charset="0"/>
              </a:rPr>
              <a:t>Think carefully about the author’s choice and what they have done to make the text interesting and enjoyable to read. </a:t>
            </a:r>
          </a:p>
          <a:p>
            <a:pPr algn="l"/>
            <a:endParaRPr lang="en-GB" sz="3600" dirty="0">
              <a:latin typeface="Bernard MT Condensed" panose="02050806060905020404" pitchFamily="18" charset="0"/>
            </a:endParaRPr>
          </a:p>
        </p:txBody>
      </p:sp>
      <p:pic>
        <p:nvPicPr>
          <p:cNvPr id="5" name="Picture 4" descr="See the source image">
            <a:extLst>
              <a:ext uri="{FF2B5EF4-FFF2-40B4-BE49-F238E27FC236}">
                <a16:creationId xmlns:a16="http://schemas.microsoft.com/office/drawing/2014/main" id="{F0AC285D-8D86-49F6-B37B-41D1EB251F4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59" y="167426"/>
            <a:ext cx="1475449" cy="88958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www.clipartkid.com/images/11/kids-in-science-class-clip-art-image-kids-in-science-class-standing-9AMocS-clipart.png">
            <a:extLst>
              <a:ext uri="{FF2B5EF4-FFF2-40B4-BE49-F238E27FC236}">
                <a16:creationId xmlns:a16="http://schemas.microsoft.com/office/drawing/2014/main" id="{9D6B6430-8790-4AD7-B7F8-B8C5ABA1772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09" y="1689244"/>
            <a:ext cx="3676881" cy="34795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2493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7B053C-D4C8-49EA-BCC2-7302E0D466AE}"/>
              </a:ext>
            </a:extLst>
          </p:cNvPr>
          <p:cNvSpPr txBox="1"/>
          <p:nvPr/>
        </p:nvSpPr>
        <p:spPr>
          <a:xfrm>
            <a:off x="1846977" y="807011"/>
            <a:ext cx="9848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/>
              <a:t>Retrieve:</a:t>
            </a:r>
          </a:p>
          <a:p>
            <a:r>
              <a:rPr lang="en-GB" sz="3200" dirty="0"/>
              <a:t>Who wears red and what items are that colour in the clip?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C11FB9-C3E9-44A4-908F-009015F9E045}"/>
              </a:ext>
            </a:extLst>
          </p:cNvPr>
          <p:cNvSpPr txBox="1"/>
          <p:nvPr/>
        </p:nvSpPr>
        <p:spPr>
          <a:xfrm>
            <a:off x="1846977" y="2255484"/>
            <a:ext cx="9848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/>
              <a:t>Infer:</a:t>
            </a:r>
          </a:p>
          <a:p>
            <a:r>
              <a:rPr lang="en-GB" sz="3200" dirty="0"/>
              <a:t>What is Juliet’s character like? How do you know?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997BCB-8911-46B4-8FAD-E85AA18EBE2F}"/>
              </a:ext>
            </a:extLst>
          </p:cNvPr>
          <p:cNvSpPr txBox="1"/>
          <p:nvPr/>
        </p:nvSpPr>
        <p:spPr>
          <a:xfrm>
            <a:off x="1846977" y="3942720"/>
            <a:ext cx="98486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/>
              <a:t>Choice:</a:t>
            </a:r>
          </a:p>
          <a:p>
            <a:r>
              <a:rPr lang="en-GB" sz="3200" dirty="0"/>
              <a:t>Why do you think the director chose from </a:t>
            </a:r>
            <a:r>
              <a:rPr lang="en-GB" sz="3200" dirty="0" err="1"/>
              <a:t>Gnomeo’s</a:t>
            </a:r>
            <a:r>
              <a:rPr lang="en-GB" sz="3200" dirty="0"/>
              <a:t> middle name to be stealth?</a:t>
            </a:r>
          </a:p>
        </p:txBody>
      </p:sp>
      <p:pic>
        <p:nvPicPr>
          <p:cNvPr id="11" name="Picture 10" descr="boy-catching-big-fish-with-fishing-rod-clipart-6212.jpg">
            <a:extLst>
              <a:ext uri="{FF2B5EF4-FFF2-40B4-BE49-F238E27FC236}">
                <a16:creationId xmlns:a16="http://schemas.microsoft.com/office/drawing/2014/main" id="{4D91C6AE-BF05-459A-832D-981BE4114F8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82" y="632078"/>
            <a:ext cx="1297664" cy="10772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http://science-all.com/images/detective-clipart/detective-clipart-15.jpg">
            <a:extLst>
              <a:ext uri="{FF2B5EF4-FFF2-40B4-BE49-F238E27FC236}">
                <a16:creationId xmlns:a16="http://schemas.microsoft.com/office/drawing/2014/main" id="{68570612-27C3-4F13-B42F-AB0366034E7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75946"/>
            <a:ext cx="1923518" cy="18786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http://www.clipartkid.com/images/11/kids-in-science-class-clip-art-image-kids-in-science-class-standing-9AMocS-clipart.png">
            <a:extLst>
              <a:ext uri="{FF2B5EF4-FFF2-40B4-BE49-F238E27FC236}">
                <a16:creationId xmlns:a16="http://schemas.microsoft.com/office/drawing/2014/main" id="{ED044F48-0DD3-4770-81FC-29707E09A2F3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90" y="4134152"/>
            <a:ext cx="1543028" cy="13141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563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197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Bernard MT Condensed</vt:lpstr>
      <vt:lpstr>Calibri</vt:lpstr>
      <vt:lpstr>Calibri Light</vt:lpstr>
      <vt:lpstr>Times New Roman</vt:lpstr>
      <vt:lpstr>Wingdings</vt:lpstr>
      <vt:lpstr>Office Theme</vt:lpstr>
      <vt:lpstr>PowerPoint Presentation</vt:lpstr>
      <vt:lpstr>RETRIEVE</vt:lpstr>
      <vt:lpstr>INFER</vt:lpstr>
      <vt:lpstr>WORD CHOICE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Joiner</dc:creator>
  <cp:lastModifiedBy>Jay Lacey</cp:lastModifiedBy>
  <cp:revision>7</cp:revision>
  <dcterms:created xsi:type="dcterms:W3CDTF">2020-04-14T13:24:04Z</dcterms:created>
  <dcterms:modified xsi:type="dcterms:W3CDTF">2020-04-24T14:36:11Z</dcterms:modified>
</cp:coreProperties>
</file>