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921F-976B-47C2-B20E-9D9245D05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99AEE-B23D-43C9-A0F5-F2DB88EA6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2AEC3-B34F-494B-A772-5956E56F8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89187-44E5-409C-BEAA-B2300C71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9F39A-A855-489F-BBC0-CBD05FE8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55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42CF5-D869-4FEB-AC44-600EEB17C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5EE65-E768-40D7-8DAA-C1A00A75E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D0CC9-812A-4553-9718-74D38915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1C86-61E5-46BB-9C81-65D8D1FD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25CE5-A454-4167-B95F-D19C3926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16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47A71-CADD-4843-A435-262C6EA1F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0768F-D148-4443-AB68-CA0280185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74CCA-1436-4E89-B618-DAA5623D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90880-FD1C-499D-8534-C1D95E0B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B27F0-8F97-462B-B7B7-6255130C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34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6602-B3D1-4809-AAD2-4DB2E8286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EC6A6-BB26-4161-B20F-43BE3AE13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96616-2F35-45FA-BE81-AFEAB223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FF365-AE83-459F-8638-C907757C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245E1-9E08-4F66-B980-AA31F38D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52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5FEC-AF34-4D8A-BC7A-E6C613495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BEF9C-5ECA-4C46-8A95-FC26AF722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D9A11-FFAB-43BB-AB12-3C763F04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8AAAD-D638-46B8-A959-C80CCCB8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0EB9A-9E14-4769-9B71-9A5834E3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2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D351-320B-4046-86CB-980A7518D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32104-FDDF-4015-A6D9-D9C1C4669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4C71B-8E54-46D4-B186-91BA45AED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42774-01C3-47B1-8BEE-E5773FFB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29A48-817C-4165-9CA0-8A75A394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ACA8A-F114-4FE8-A285-42C70B34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44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CDA6A-C36A-4192-93C8-23EB2D5A5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80D00-4F39-4D8A-9683-164853D31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DFB59-4B60-472E-BB32-549BD54B1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18B90-F6DA-4582-816C-214DD0C75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2D1C13-4A83-4A47-90EA-75DDCE2DD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9E2EDA-F510-42A1-B97C-EC3C58BC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E5D8F1-20BF-4641-9878-DC994017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F8B6A-90C6-48C8-A830-8AC35740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8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DCF7-67F8-4549-A4EA-009CDF726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00D7C-17DA-439B-957A-7D9673B8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6EE99-C62C-4328-9B20-5821B1BA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DC077-F6CA-496B-B462-B64DB1D8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8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B29E21-0893-485B-ACF1-CE128EAC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0001CA-A933-4B33-A639-E22C5449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68631-C97A-40CA-911F-9A5F4A2C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6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5EBD-B47C-42B7-8109-C378D0399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A97F7-2654-404E-9F74-42FDF7D9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A1657-676A-42E1-B4BD-2C1C3AA2E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BE53A-1336-42FF-9C96-38FF4B2E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E9279-0309-4E36-9143-8BF9829A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D7A41-C447-4040-940B-945449C8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7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F242-7F8E-4192-BDEA-E9CAEE3FB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B459CD-C45E-47DE-96E8-F26F7F9D0C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6D332-BADB-4D39-BD1D-F1C9D718E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283C2-5943-48BC-9CD8-2D5E076B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30ED-71F3-4309-AA49-ABF41E01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E66E2-AE0E-4114-9CFA-808CB6A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5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83EF6-9510-4E71-9259-42B07E07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68A35-98BD-4663-ACB3-FB8B87773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1DA8E-8E04-419F-A8CC-C6EB6FD6A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0554-12E0-4ACF-9999-E2F35258B92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A4AAA-0BCD-46CE-831B-A4D0574A5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04FE-2E87-45D2-A41F-06F826A51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8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47FD7-F67A-4FDC-AE62-3785242C13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7 English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5AEDF5-6858-4C99-86D2-74F172DB69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Reading Comprehension 3</a:t>
            </a:r>
          </a:p>
        </p:txBody>
      </p:sp>
    </p:spTree>
    <p:extLst>
      <p:ext uri="{BB962C8B-B14F-4D97-AF65-F5344CB8AC3E}">
        <p14:creationId xmlns:p14="http://schemas.microsoft.com/office/powerpoint/2010/main" val="243182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EAC26-9076-44E2-9B53-082A12CE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Fighting Fit Reading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BEAD9-A7BA-4795-8F84-CB3E78E59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9107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Read the following blog. You will then answer some questions about the Blog over the next few lessons.</a:t>
            </a:r>
          </a:p>
        </p:txBody>
      </p:sp>
    </p:spTree>
    <p:extLst>
      <p:ext uri="{BB962C8B-B14F-4D97-AF65-F5344CB8AC3E}">
        <p14:creationId xmlns:p14="http://schemas.microsoft.com/office/powerpoint/2010/main" val="245047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F6A889-1334-474F-91C4-34EC63CCD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86" y="0"/>
            <a:ext cx="5019261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847C34D-0AA7-49A8-8719-0563F3B90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3054" y="0"/>
            <a:ext cx="525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5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B746DD5-828C-49A8-9C00-1DCDAADB4C9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90" y="1203367"/>
            <a:ext cx="5132705" cy="41332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321C9B-14FE-4148-AE02-CFF1FA136D7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42" y="2048192"/>
            <a:ext cx="5132705" cy="276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294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31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Week 7 English 4</vt:lpstr>
      <vt:lpstr>Fighting Fit Reading Activity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Joiner</dc:creator>
  <cp:lastModifiedBy>Hannah Joiner</cp:lastModifiedBy>
  <cp:revision>6</cp:revision>
  <dcterms:created xsi:type="dcterms:W3CDTF">2020-04-14T13:24:04Z</dcterms:created>
  <dcterms:modified xsi:type="dcterms:W3CDTF">2020-06-03T15:45:41Z</dcterms:modified>
</cp:coreProperties>
</file>