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9" r:id="rId4"/>
    <p:sldId id="2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D4921F-976B-47C2-B20E-9D9245D058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A99AEE-B23D-43C9-A0F5-F2DB88EA63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12AEC3-B34F-494B-A772-5956E56F82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0554-12E0-4ACF-9999-E2F35258B924}" type="datetimeFigureOut">
              <a:rPr lang="en-GB" smtClean="0"/>
              <a:t>03/06/2020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D89187-44E5-409C-BEAA-B2300C71C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D9F39A-A855-489F-BBC0-CBD05FE81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AE7E0-67EE-498E-A917-76DEFD981E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5551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A42CF5-D869-4FEB-AC44-600EEB17C4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05EE65-E768-40D7-8DAA-C1A00A75E7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DD0CC9-812A-4553-9718-74D38915C6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0554-12E0-4ACF-9999-E2F35258B924}" type="datetimeFigureOut">
              <a:rPr lang="en-GB" smtClean="0"/>
              <a:t>03/06/2020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321C86-61E5-46BB-9C81-65D8D1FD7F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125CE5-A454-4167-B95F-D19C3926F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AE7E0-67EE-498E-A917-76DEFD981E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8162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9947A71-CADD-4843-A435-262C6EA1F0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E0768F-D148-4443-AB68-CA0280185F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374CCA-1436-4E89-B618-DAA5623DE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0554-12E0-4ACF-9999-E2F35258B924}" type="datetimeFigureOut">
              <a:rPr lang="en-GB" smtClean="0"/>
              <a:t>03/06/2020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90880-FD1C-499D-8534-C1D95E0BBA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4B27F0-8F97-462B-B7B7-6255130CA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AE7E0-67EE-498E-A917-76DEFD981E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4347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1C6602-B3D1-4809-AAD2-4DB2E8286D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DEC6A6-BB26-4161-B20F-43BE3AE138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D96616-2F35-45FA-BE81-AFEAB2233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0554-12E0-4ACF-9999-E2F35258B924}" type="datetimeFigureOut">
              <a:rPr lang="en-GB" smtClean="0"/>
              <a:t>03/06/2020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9FF365-AE83-459F-8638-C907757C09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7245E1-9E08-4F66-B980-AA31F38D5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AE7E0-67EE-498E-A917-76DEFD981E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3526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805FEC-AF34-4D8A-BC7A-E6C613495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8BEF9C-5ECA-4C46-8A95-FC26AF7224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3D9A11-FFAB-43BB-AB12-3C763F040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0554-12E0-4ACF-9999-E2F35258B924}" type="datetimeFigureOut">
              <a:rPr lang="en-GB" smtClean="0"/>
              <a:t>03/06/2020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D8AAAD-D638-46B8-A959-C80CCCB8AB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30EB9A-9E14-4769-9B71-9A5834E39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AE7E0-67EE-498E-A917-76DEFD981E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4920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5CD351-320B-4046-86CB-980A7518D8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432104-FDDF-4015-A6D9-D9C1C4669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754C71B-8E54-46D4-B186-91BA45AEDF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A42774-01C3-47B1-8BEE-E5773FFBA3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0554-12E0-4ACF-9999-E2F35258B924}" type="datetimeFigureOut">
              <a:rPr lang="en-GB" smtClean="0"/>
              <a:t>03/06/2020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729A48-817C-4165-9CA0-8A75A394B9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3ACA8A-F114-4FE8-A285-42C70B34A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AE7E0-67EE-498E-A917-76DEFD981E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6444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3CDA6A-C36A-4192-93C8-23EB2D5A58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780D00-4F39-4D8A-9683-164853D314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FDFB59-4B60-472E-BB32-549BD54B15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718B90-F6DA-4582-816C-214DD0C758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72D1C13-4A83-4A47-90EA-75DDCE2DD8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19E2EDA-F510-42A1-B97C-EC3C58BC6D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0554-12E0-4ACF-9999-E2F35258B924}" type="datetimeFigureOut">
              <a:rPr lang="en-GB" smtClean="0"/>
              <a:t>03/06/2020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FE5D8F1-20BF-4641-9878-DC994017A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03F8B6A-90C6-48C8-A830-8AC35740E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AE7E0-67EE-498E-A917-76DEFD981E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0588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1CDCF7-67F8-4549-A4EA-009CDF7266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3000D7C-17DA-439B-957A-7D9673B84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0554-12E0-4ACF-9999-E2F35258B924}" type="datetimeFigureOut">
              <a:rPr lang="en-GB" smtClean="0"/>
              <a:t>03/06/2020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96EE99-C62C-4328-9B20-5821B1BA76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EDC077-F6CA-496B-B462-B64DB1D8DD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AE7E0-67EE-498E-A917-76DEFD981E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2688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FB29E21-0893-485B-ACF1-CE128EAC10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0554-12E0-4ACF-9999-E2F35258B924}" type="datetimeFigureOut">
              <a:rPr lang="en-GB" smtClean="0"/>
              <a:t>03/06/2020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00001CA-A933-4B33-A639-E22C5449AC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D68631-C97A-40CA-911F-9A5F4A2CB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AE7E0-67EE-498E-A917-76DEFD981E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2463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625EBD-B47C-42B7-8109-C378D03992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7A97F7-2654-404E-9F74-42FDF7D97A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CA1657-676A-42E1-B4BD-2C1C3AA2EA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ABE53A-1336-42FF-9C96-38FF4B2E64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0554-12E0-4ACF-9999-E2F35258B924}" type="datetimeFigureOut">
              <a:rPr lang="en-GB" smtClean="0"/>
              <a:t>03/06/2020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FE9279-0309-4E36-9143-8BF9829A9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3D7A41-C447-4040-940B-945449C83D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AE7E0-67EE-498E-A917-76DEFD981E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079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E3F242-7F8E-4192-BDEA-E9CAEE3FB9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6B459CD-C45E-47DE-96E8-F26F7F9D0C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F6D332-BADB-4D39-BD1D-F1C9D718EF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E283C2-5943-48BC-9CD8-2D5E076BE1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0554-12E0-4ACF-9999-E2F35258B924}" type="datetimeFigureOut">
              <a:rPr lang="en-GB" smtClean="0"/>
              <a:t>03/06/2020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6D30ED-71F3-4309-AA49-ABF41E0195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2E66E2-AE0E-4114-9CFA-808CB6A6D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AE7E0-67EE-498E-A917-76DEFD981E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4457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9383EF6-9510-4E71-9259-42B07E0753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F68A35-98BD-4663-ACB3-FB8B87773E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C1DA8E-8E04-419F-A8CC-C6EB6FD6A5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1C0554-12E0-4ACF-9999-E2F35258B924}" type="datetimeFigureOut">
              <a:rPr lang="en-GB" smtClean="0"/>
              <a:t>03/06/2020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8A4AAA-0BCD-46CE-831B-A4D0574A5A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D404FE-2E87-45D2-A41F-06F826A514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9AE7E0-67EE-498E-A917-76DEFD981E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6585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B47FD7-F67A-4FDC-AE62-3785242C13D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Week 7 English 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5AEDF5-6858-4C99-86D2-74F172DB69F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Reading Comprehension 1</a:t>
            </a:r>
          </a:p>
        </p:txBody>
      </p:sp>
    </p:spTree>
    <p:extLst>
      <p:ext uri="{BB962C8B-B14F-4D97-AF65-F5344CB8AC3E}">
        <p14:creationId xmlns:p14="http://schemas.microsoft.com/office/powerpoint/2010/main" val="24318283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9EAC26-9076-44E2-9B53-082A12CE2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Fighting Fit Reading Activity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CBEAD9-A7BA-4795-8F84-CB3E78E59C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891071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Read the following blog. You will then answer some questions about the Blog over the next few lessons.</a:t>
            </a:r>
          </a:p>
        </p:txBody>
      </p:sp>
    </p:spTree>
    <p:extLst>
      <p:ext uri="{BB962C8B-B14F-4D97-AF65-F5344CB8AC3E}">
        <p14:creationId xmlns:p14="http://schemas.microsoft.com/office/powerpoint/2010/main" val="24504773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7F6A889-1334-474F-91C4-34EC63CCD8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9686" y="0"/>
            <a:ext cx="5019261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7847C34D-0AA7-49A8-8719-0563F3B906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73054" y="0"/>
            <a:ext cx="525736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56510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A4D8C5D-416D-4965-B339-E1BCABCE7673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1949" y="335280"/>
            <a:ext cx="5731510" cy="131064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7B0C595-BE42-4982-99A3-8C85983BBE1D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1949" y="2122364"/>
            <a:ext cx="5731510" cy="4177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92947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31</Words>
  <Application>Microsoft Office PowerPoint</Application>
  <PresentationFormat>Widescreen</PresentationFormat>
  <Paragraphs>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Week 7 English 2</vt:lpstr>
      <vt:lpstr>Fighting Fit Reading Activity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Hannah Joiner</dc:creator>
  <cp:lastModifiedBy>Hannah Joiner</cp:lastModifiedBy>
  <cp:revision>4</cp:revision>
  <dcterms:created xsi:type="dcterms:W3CDTF">2020-04-14T13:24:04Z</dcterms:created>
  <dcterms:modified xsi:type="dcterms:W3CDTF">2020-06-03T15:43:48Z</dcterms:modified>
</cp:coreProperties>
</file>