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4 Decimals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Decimals #7</a:t>
            </a:r>
          </a:p>
          <a:p>
            <a:r>
              <a:rPr lang="en-GB" dirty="0"/>
              <a:t>Rounding decimal numbers using number lines. </a:t>
            </a:r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63EAEC-A6E2-4A5A-8F1B-539979C0751C}"/>
              </a:ext>
            </a:extLst>
          </p:cNvPr>
          <p:cNvSpPr txBox="1"/>
          <p:nvPr/>
        </p:nvSpPr>
        <p:spPr>
          <a:xfrm>
            <a:off x="3361076" y="477078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DF676D-8EA4-443D-8F71-876A90D614F5}"/>
              </a:ext>
            </a:extLst>
          </p:cNvPr>
          <p:cNvSpPr txBox="1"/>
          <p:nvPr/>
        </p:nvSpPr>
        <p:spPr>
          <a:xfrm>
            <a:off x="3330051" y="1623391"/>
            <a:ext cx="6282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rgbClr val="7030A0"/>
                </a:solidFill>
              </a:rPr>
              <a:t>To be able to do this you need to understand two things.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9578F08-9BA5-4280-B516-C1E592954145}"/>
              </a:ext>
            </a:extLst>
          </p:cNvPr>
          <p:cNvCxnSpPr/>
          <p:nvPr/>
        </p:nvCxnSpPr>
        <p:spPr>
          <a:xfrm flipH="1">
            <a:off x="1696278" y="1000298"/>
            <a:ext cx="2252870" cy="1954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45888DD-495F-4C3A-9B2C-F6EFE50A4740}"/>
              </a:ext>
            </a:extLst>
          </p:cNvPr>
          <p:cNvSpPr txBox="1"/>
          <p:nvPr/>
        </p:nvSpPr>
        <p:spPr>
          <a:xfrm>
            <a:off x="1073170" y="3087158"/>
            <a:ext cx="1749543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7030A0"/>
                </a:solidFill>
              </a:rPr>
              <a:t>When we are rounding numbers, we are saying which value it is closest to. 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It is a more approximate value.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27747A7-BF52-4E0E-A71C-775FE64067D3}"/>
              </a:ext>
            </a:extLst>
          </p:cNvPr>
          <p:cNvCxnSpPr>
            <a:cxnSpLocks/>
          </p:cNvCxnSpPr>
          <p:nvPr/>
        </p:nvCxnSpPr>
        <p:spPr>
          <a:xfrm>
            <a:off x="8967457" y="1000298"/>
            <a:ext cx="1408995" cy="1954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D7B5138-A3E4-46C6-9BD4-9FAAF0F31AB2}"/>
              </a:ext>
            </a:extLst>
          </p:cNvPr>
          <p:cNvSpPr txBox="1"/>
          <p:nvPr/>
        </p:nvSpPr>
        <p:spPr>
          <a:xfrm>
            <a:off x="9369287" y="2875944"/>
            <a:ext cx="1749543" cy="34778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7030A0"/>
                </a:solidFill>
              </a:rPr>
              <a:t>A whole number has no fraction or decimal. 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When rounding to the nearest whole number, we round to the ones column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BC0407-DA48-4325-ABF8-730E66FC4E60}"/>
              </a:ext>
            </a:extLst>
          </p:cNvPr>
          <p:cNvSpPr txBox="1"/>
          <p:nvPr/>
        </p:nvSpPr>
        <p:spPr>
          <a:xfrm>
            <a:off x="3949148" y="3224385"/>
            <a:ext cx="44267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We can use a number line to help us, but there is another method we can use. </a:t>
            </a:r>
          </a:p>
        </p:txBody>
      </p:sp>
    </p:spTree>
    <p:extLst>
      <p:ext uri="{BB962C8B-B14F-4D97-AF65-F5344CB8AC3E}">
        <p14:creationId xmlns:p14="http://schemas.microsoft.com/office/powerpoint/2010/main" val="289152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54CE1-6A09-43B3-B60B-CFA2414FF605}"/>
              </a:ext>
            </a:extLst>
          </p:cNvPr>
          <p:cNvSpPr txBox="1"/>
          <p:nvPr/>
        </p:nvSpPr>
        <p:spPr>
          <a:xfrm>
            <a:off x="3573111" y="450573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4B036-E7FB-4E49-BB1B-BE65735C47AC}"/>
              </a:ext>
            </a:extLst>
          </p:cNvPr>
          <p:cNvSpPr txBox="1"/>
          <p:nvPr/>
        </p:nvSpPr>
        <p:spPr>
          <a:xfrm>
            <a:off x="2080591" y="2451652"/>
            <a:ext cx="13901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4.2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F5104-2D9C-402A-AD2D-82C6688460F2}"/>
              </a:ext>
            </a:extLst>
          </p:cNvPr>
          <p:cNvSpPr txBox="1"/>
          <p:nvPr/>
        </p:nvSpPr>
        <p:spPr>
          <a:xfrm>
            <a:off x="2271348" y="1702905"/>
            <a:ext cx="10086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O.t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58285-DB71-4D17-918E-20DBB4B28BF2}"/>
              </a:ext>
            </a:extLst>
          </p:cNvPr>
          <p:cNvSpPr txBox="1"/>
          <p:nvPr/>
        </p:nvSpPr>
        <p:spPr>
          <a:xfrm>
            <a:off x="4883489" y="1979904"/>
            <a:ext cx="6219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Step one – underline the column you are rounding to. This helps us identify which whole number we are rounding to.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98D7E-1823-4C51-8993-EB9F0771B192}"/>
              </a:ext>
            </a:extLst>
          </p:cNvPr>
          <p:cNvSpPr txBox="1"/>
          <p:nvPr/>
        </p:nvSpPr>
        <p:spPr>
          <a:xfrm>
            <a:off x="4883489" y="2782669"/>
            <a:ext cx="621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Step 2 – point to the column which comes before. 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amount of tenths will show us whether we are going to round up or down.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1B661-74D8-49B7-BB6F-FA3436B0A88B}"/>
              </a:ext>
            </a:extLst>
          </p:cNvPr>
          <p:cNvCxnSpPr/>
          <p:nvPr/>
        </p:nvCxnSpPr>
        <p:spPr>
          <a:xfrm>
            <a:off x="2080591" y="3429000"/>
            <a:ext cx="583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942E69-306A-4A1C-BA5A-F045E777E316}"/>
              </a:ext>
            </a:extLst>
          </p:cNvPr>
          <p:cNvSpPr txBox="1"/>
          <p:nvPr/>
        </p:nvSpPr>
        <p:spPr>
          <a:xfrm>
            <a:off x="4883489" y="3862433"/>
            <a:ext cx="6219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Step 3 look at the value you are pointing at and decide whether you are going to round up or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4 or less round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5 or more round up.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FAAC88-5023-4B1A-8564-6A01E5A42897}"/>
              </a:ext>
            </a:extLst>
          </p:cNvPr>
          <p:cNvCxnSpPr>
            <a:cxnSpLocks/>
          </p:cNvCxnSpPr>
          <p:nvPr/>
        </p:nvCxnSpPr>
        <p:spPr>
          <a:xfrm flipV="1">
            <a:off x="3061253" y="3350496"/>
            <a:ext cx="0" cy="511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21F8C5-B1BA-4042-9D81-4613A45B0CA8}"/>
              </a:ext>
            </a:extLst>
          </p:cNvPr>
          <p:cNvSpPr txBox="1"/>
          <p:nvPr/>
        </p:nvSpPr>
        <p:spPr>
          <a:xfrm>
            <a:off x="1312027" y="5327373"/>
            <a:ext cx="1054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are pointing at a 2 so we are going to round down. The amount of wholes will stay the same.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61C7F8-4950-4D83-986A-9BFF8F5E3234}"/>
              </a:ext>
            </a:extLst>
          </p:cNvPr>
          <p:cNvSpPr txBox="1"/>
          <p:nvPr/>
        </p:nvSpPr>
        <p:spPr>
          <a:xfrm>
            <a:off x="1312026" y="6037805"/>
            <a:ext cx="10548659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4.2 rounded to the nearest whole number is 4. </a:t>
            </a:r>
          </a:p>
        </p:txBody>
      </p:sp>
    </p:spTree>
    <p:extLst>
      <p:ext uri="{BB962C8B-B14F-4D97-AF65-F5344CB8AC3E}">
        <p14:creationId xmlns:p14="http://schemas.microsoft.com/office/powerpoint/2010/main" val="236811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54CE1-6A09-43B3-B60B-CFA2414FF605}"/>
              </a:ext>
            </a:extLst>
          </p:cNvPr>
          <p:cNvSpPr txBox="1"/>
          <p:nvPr/>
        </p:nvSpPr>
        <p:spPr>
          <a:xfrm>
            <a:off x="3573111" y="450573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4B036-E7FB-4E49-BB1B-BE65735C47AC}"/>
              </a:ext>
            </a:extLst>
          </p:cNvPr>
          <p:cNvSpPr txBox="1"/>
          <p:nvPr/>
        </p:nvSpPr>
        <p:spPr>
          <a:xfrm>
            <a:off x="2080591" y="2451652"/>
            <a:ext cx="13901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3.9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F5104-2D9C-402A-AD2D-82C6688460F2}"/>
              </a:ext>
            </a:extLst>
          </p:cNvPr>
          <p:cNvSpPr txBox="1"/>
          <p:nvPr/>
        </p:nvSpPr>
        <p:spPr>
          <a:xfrm>
            <a:off x="2271348" y="1702905"/>
            <a:ext cx="10086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O.t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58285-DB71-4D17-918E-20DBB4B28BF2}"/>
              </a:ext>
            </a:extLst>
          </p:cNvPr>
          <p:cNvSpPr txBox="1"/>
          <p:nvPr/>
        </p:nvSpPr>
        <p:spPr>
          <a:xfrm>
            <a:off x="4883489" y="1979904"/>
            <a:ext cx="6219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Step one – underline the column you are rounding to. This helps us identify which whole number we are rounding to.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98D7E-1823-4C51-8993-EB9F0771B192}"/>
              </a:ext>
            </a:extLst>
          </p:cNvPr>
          <p:cNvSpPr txBox="1"/>
          <p:nvPr/>
        </p:nvSpPr>
        <p:spPr>
          <a:xfrm>
            <a:off x="4883489" y="2782669"/>
            <a:ext cx="621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Step 2 – point to the column which comes before. 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amount of tenths will show us whether we are going to round up or down.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1B661-74D8-49B7-BB6F-FA3436B0A88B}"/>
              </a:ext>
            </a:extLst>
          </p:cNvPr>
          <p:cNvCxnSpPr/>
          <p:nvPr/>
        </p:nvCxnSpPr>
        <p:spPr>
          <a:xfrm>
            <a:off x="2080591" y="3429000"/>
            <a:ext cx="583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942E69-306A-4A1C-BA5A-F045E777E316}"/>
              </a:ext>
            </a:extLst>
          </p:cNvPr>
          <p:cNvSpPr txBox="1"/>
          <p:nvPr/>
        </p:nvSpPr>
        <p:spPr>
          <a:xfrm>
            <a:off x="4883489" y="3862433"/>
            <a:ext cx="6219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Step 3 look at the value you are pointing at and decide whether you are going to round up or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4 or less round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5 or more round up.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FAAC88-5023-4B1A-8564-6A01E5A42897}"/>
              </a:ext>
            </a:extLst>
          </p:cNvPr>
          <p:cNvCxnSpPr>
            <a:cxnSpLocks/>
          </p:cNvCxnSpPr>
          <p:nvPr/>
        </p:nvCxnSpPr>
        <p:spPr>
          <a:xfrm flipV="1">
            <a:off x="3061253" y="3350496"/>
            <a:ext cx="0" cy="511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21F8C5-B1BA-4042-9D81-4613A45B0CA8}"/>
              </a:ext>
            </a:extLst>
          </p:cNvPr>
          <p:cNvSpPr txBox="1"/>
          <p:nvPr/>
        </p:nvSpPr>
        <p:spPr>
          <a:xfrm>
            <a:off x="1312027" y="5327373"/>
            <a:ext cx="1054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are pointing at a 9 so we are going to round up to the next whole number.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61C7F8-4950-4D83-986A-9BFF8F5E3234}"/>
              </a:ext>
            </a:extLst>
          </p:cNvPr>
          <p:cNvSpPr txBox="1"/>
          <p:nvPr/>
        </p:nvSpPr>
        <p:spPr>
          <a:xfrm>
            <a:off x="1312026" y="6037805"/>
            <a:ext cx="10548659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3.9 rounded to the nearest whole number is 4</a:t>
            </a:r>
          </a:p>
        </p:txBody>
      </p:sp>
    </p:spTree>
    <p:extLst>
      <p:ext uri="{BB962C8B-B14F-4D97-AF65-F5344CB8AC3E}">
        <p14:creationId xmlns:p14="http://schemas.microsoft.com/office/powerpoint/2010/main" val="21501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54CE1-6A09-43B3-B60B-CFA2414FF605}"/>
              </a:ext>
            </a:extLst>
          </p:cNvPr>
          <p:cNvSpPr txBox="1"/>
          <p:nvPr/>
        </p:nvSpPr>
        <p:spPr>
          <a:xfrm>
            <a:off x="3573111" y="450573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4B036-E7FB-4E49-BB1B-BE65735C47AC}"/>
              </a:ext>
            </a:extLst>
          </p:cNvPr>
          <p:cNvSpPr txBox="1"/>
          <p:nvPr/>
        </p:nvSpPr>
        <p:spPr>
          <a:xfrm>
            <a:off x="1835843" y="2455398"/>
            <a:ext cx="18465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13.1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F5104-2D9C-402A-AD2D-82C6688460F2}"/>
              </a:ext>
            </a:extLst>
          </p:cNvPr>
          <p:cNvSpPr txBox="1"/>
          <p:nvPr/>
        </p:nvSpPr>
        <p:spPr>
          <a:xfrm>
            <a:off x="2080591" y="1721079"/>
            <a:ext cx="13245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TO.t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58285-DB71-4D17-918E-20DBB4B28BF2}"/>
              </a:ext>
            </a:extLst>
          </p:cNvPr>
          <p:cNvSpPr txBox="1"/>
          <p:nvPr/>
        </p:nvSpPr>
        <p:spPr>
          <a:xfrm>
            <a:off x="4883489" y="1979904"/>
            <a:ext cx="6219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Step one – underline the column you are rounding to. This helps us identify which whole number we are rounding to.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98D7E-1823-4C51-8993-EB9F0771B192}"/>
              </a:ext>
            </a:extLst>
          </p:cNvPr>
          <p:cNvSpPr txBox="1"/>
          <p:nvPr/>
        </p:nvSpPr>
        <p:spPr>
          <a:xfrm>
            <a:off x="4883489" y="2782669"/>
            <a:ext cx="621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Step 2 – point to the column which comes before. 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amount of tenths will show us whether we are going to round up or down.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1B661-74D8-49B7-BB6F-FA3436B0A88B}"/>
              </a:ext>
            </a:extLst>
          </p:cNvPr>
          <p:cNvCxnSpPr/>
          <p:nvPr/>
        </p:nvCxnSpPr>
        <p:spPr>
          <a:xfrm>
            <a:off x="2319130" y="3429000"/>
            <a:ext cx="583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942E69-306A-4A1C-BA5A-F045E777E316}"/>
              </a:ext>
            </a:extLst>
          </p:cNvPr>
          <p:cNvSpPr txBox="1"/>
          <p:nvPr/>
        </p:nvSpPr>
        <p:spPr>
          <a:xfrm>
            <a:off x="4883489" y="3862433"/>
            <a:ext cx="6219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Step 3 look at the value you are pointing at and decide whether you are going to round up or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4 or less round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5 or more round up.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FAAC88-5023-4B1A-8564-6A01E5A42897}"/>
              </a:ext>
            </a:extLst>
          </p:cNvPr>
          <p:cNvCxnSpPr>
            <a:cxnSpLocks/>
          </p:cNvCxnSpPr>
          <p:nvPr/>
        </p:nvCxnSpPr>
        <p:spPr>
          <a:xfrm flipV="1">
            <a:off x="3405184" y="3450030"/>
            <a:ext cx="0" cy="511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21F8C5-B1BA-4042-9D81-4613A45B0CA8}"/>
              </a:ext>
            </a:extLst>
          </p:cNvPr>
          <p:cNvSpPr txBox="1"/>
          <p:nvPr/>
        </p:nvSpPr>
        <p:spPr>
          <a:xfrm>
            <a:off x="1312027" y="5327373"/>
            <a:ext cx="1054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are pointing at a 1 so we are going to round down. The whole number will remain the same.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61C7F8-4950-4D83-986A-9BFF8F5E3234}"/>
              </a:ext>
            </a:extLst>
          </p:cNvPr>
          <p:cNvSpPr txBox="1"/>
          <p:nvPr/>
        </p:nvSpPr>
        <p:spPr>
          <a:xfrm>
            <a:off x="1312026" y="6037805"/>
            <a:ext cx="10548659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13.1 rounded to the nearest whole number is 13.</a:t>
            </a:r>
          </a:p>
        </p:txBody>
      </p:sp>
    </p:spTree>
    <p:extLst>
      <p:ext uri="{BB962C8B-B14F-4D97-AF65-F5344CB8AC3E}">
        <p14:creationId xmlns:p14="http://schemas.microsoft.com/office/powerpoint/2010/main" val="402354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54CE1-6A09-43B3-B60B-CFA2414FF605}"/>
              </a:ext>
            </a:extLst>
          </p:cNvPr>
          <p:cNvSpPr txBox="1"/>
          <p:nvPr/>
        </p:nvSpPr>
        <p:spPr>
          <a:xfrm>
            <a:off x="3573111" y="450573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4B036-E7FB-4E49-BB1B-BE65735C47AC}"/>
              </a:ext>
            </a:extLst>
          </p:cNvPr>
          <p:cNvSpPr txBox="1"/>
          <p:nvPr/>
        </p:nvSpPr>
        <p:spPr>
          <a:xfrm>
            <a:off x="1835843" y="2455398"/>
            <a:ext cx="18870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46.5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F5104-2D9C-402A-AD2D-82C6688460F2}"/>
              </a:ext>
            </a:extLst>
          </p:cNvPr>
          <p:cNvSpPr txBox="1"/>
          <p:nvPr/>
        </p:nvSpPr>
        <p:spPr>
          <a:xfrm>
            <a:off x="2080591" y="1721079"/>
            <a:ext cx="13245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TO.t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58285-DB71-4D17-918E-20DBB4B28BF2}"/>
              </a:ext>
            </a:extLst>
          </p:cNvPr>
          <p:cNvSpPr txBox="1"/>
          <p:nvPr/>
        </p:nvSpPr>
        <p:spPr>
          <a:xfrm>
            <a:off x="4883489" y="1979904"/>
            <a:ext cx="6219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Step one – underline the column you are rounding to. This helps us identify which whole number we are rounding to.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98D7E-1823-4C51-8993-EB9F0771B192}"/>
              </a:ext>
            </a:extLst>
          </p:cNvPr>
          <p:cNvSpPr txBox="1"/>
          <p:nvPr/>
        </p:nvSpPr>
        <p:spPr>
          <a:xfrm>
            <a:off x="4883489" y="2782669"/>
            <a:ext cx="621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Step 2 – point to the column which comes before. 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amount of tenths will show us whether we are going to round up or down.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1B661-74D8-49B7-BB6F-FA3436B0A88B}"/>
              </a:ext>
            </a:extLst>
          </p:cNvPr>
          <p:cNvCxnSpPr/>
          <p:nvPr/>
        </p:nvCxnSpPr>
        <p:spPr>
          <a:xfrm>
            <a:off x="2319130" y="3429000"/>
            <a:ext cx="583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942E69-306A-4A1C-BA5A-F045E777E316}"/>
              </a:ext>
            </a:extLst>
          </p:cNvPr>
          <p:cNvSpPr txBox="1"/>
          <p:nvPr/>
        </p:nvSpPr>
        <p:spPr>
          <a:xfrm>
            <a:off x="4883489" y="3862433"/>
            <a:ext cx="6219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Step 3 look at the value you are pointing at and decide whether you are going to round up or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4 or less round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5 or more round up.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FAAC88-5023-4B1A-8564-6A01E5A42897}"/>
              </a:ext>
            </a:extLst>
          </p:cNvPr>
          <p:cNvCxnSpPr>
            <a:cxnSpLocks/>
          </p:cNvCxnSpPr>
          <p:nvPr/>
        </p:nvCxnSpPr>
        <p:spPr>
          <a:xfrm flipV="1">
            <a:off x="3405184" y="3450030"/>
            <a:ext cx="0" cy="511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21F8C5-B1BA-4042-9D81-4613A45B0CA8}"/>
              </a:ext>
            </a:extLst>
          </p:cNvPr>
          <p:cNvSpPr txBox="1"/>
          <p:nvPr/>
        </p:nvSpPr>
        <p:spPr>
          <a:xfrm>
            <a:off x="1312027" y="5327373"/>
            <a:ext cx="1054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are pointing at a 5 so we are going to round up to the next whole number.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61C7F8-4950-4D83-986A-9BFF8F5E3234}"/>
              </a:ext>
            </a:extLst>
          </p:cNvPr>
          <p:cNvSpPr txBox="1"/>
          <p:nvPr/>
        </p:nvSpPr>
        <p:spPr>
          <a:xfrm>
            <a:off x="1312026" y="6037805"/>
            <a:ext cx="10548659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46.5 rounded to the nearest whole number is 47.</a:t>
            </a:r>
          </a:p>
        </p:txBody>
      </p:sp>
    </p:spTree>
    <p:extLst>
      <p:ext uri="{BB962C8B-B14F-4D97-AF65-F5344CB8AC3E}">
        <p14:creationId xmlns:p14="http://schemas.microsoft.com/office/powerpoint/2010/main" val="126767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54CE1-6A09-43B3-B60B-CFA2414FF605}"/>
              </a:ext>
            </a:extLst>
          </p:cNvPr>
          <p:cNvSpPr txBox="1"/>
          <p:nvPr/>
        </p:nvSpPr>
        <p:spPr>
          <a:xfrm>
            <a:off x="3573111" y="450573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4B036-E7FB-4E49-BB1B-BE65735C47AC}"/>
              </a:ext>
            </a:extLst>
          </p:cNvPr>
          <p:cNvSpPr txBox="1"/>
          <p:nvPr/>
        </p:nvSpPr>
        <p:spPr>
          <a:xfrm>
            <a:off x="1536122" y="2470523"/>
            <a:ext cx="231704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151.6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F5104-2D9C-402A-AD2D-82C6688460F2}"/>
              </a:ext>
            </a:extLst>
          </p:cNvPr>
          <p:cNvSpPr txBox="1"/>
          <p:nvPr/>
        </p:nvSpPr>
        <p:spPr>
          <a:xfrm>
            <a:off x="1628796" y="1685377"/>
            <a:ext cx="19443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/>
              <a:t>HTO.t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58285-DB71-4D17-918E-20DBB4B28BF2}"/>
              </a:ext>
            </a:extLst>
          </p:cNvPr>
          <p:cNvSpPr txBox="1"/>
          <p:nvPr/>
        </p:nvSpPr>
        <p:spPr>
          <a:xfrm>
            <a:off x="4883489" y="1979904"/>
            <a:ext cx="6219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Step one – underline the column you are rounding to. This helps us identify which whole number we are rounding to.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98D7E-1823-4C51-8993-EB9F0771B192}"/>
              </a:ext>
            </a:extLst>
          </p:cNvPr>
          <p:cNvSpPr txBox="1"/>
          <p:nvPr/>
        </p:nvSpPr>
        <p:spPr>
          <a:xfrm>
            <a:off x="4883489" y="2782669"/>
            <a:ext cx="621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Step 2 – point to the column which comes before. 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amount of tenths will show us whether we are going to round up or down.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1B661-74D8-49B7-BB6F-FA3436B0A88B}"/>
              </a:ext>
            </a:extLst>
          </p:cNvPr>
          <p:cNvCxnSpPr/>
          <p:nvPr/>
        </p:nvCxnSpPr>
        <p:spPr>
          <a:xfrm>
            <a:off x="2422941" y="3450030"/>
            <a:ext cx="583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942E69-306A-4A1C-BA5A-F045E777E316}"/>
              </a:ext>
            </a:extLst>
          </p:cNvPr>
          <p:cNvSpPr txBox="1"/>
          <p:nvPr/>
        </p:nvSpPr>
        <p:spPr>
          <a:xfrm>
            <a:off x="4883489" y="3862433"/>
            <a:ext cx="6219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Step 3 look at the value you are pointing at and decide whether you are going to round up or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4 or less round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5 or more round up.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FAAC88-5023-4B1A-8564-6A01E5A42897}"/>
              </a:ext>
            </a:extLst>
          </p:cNvPr>
          <p:cNvCxnSpPr>
            <a:cxnSpLocks/>
          </p:cNvCxnSpPr>
          <p:nvPr/>
        </p:nvCxnSpPr>
        <p:spPr>
          <a:xfrm flipV="1">
            <a:off x="3405184" y="3450030"/>
            <a:ext cx="0" cy="511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21F8C5-B1BA-4042-9D81-4613A45B0CA8}"/>
              </a:ext>
            </a:extLst>
          </p:cNvPr>
          <p:cNvSpPr txBox="1"/>
          <p:nvPr/>
        </p:nvSpPr>
        <p:spPr>
          <a:xfrm>
            <a:off x="1312027" y="5327373"/>
            <a:ext cx="1054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are pointing at a 6 so we are going to round up to the next whole number.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61C7F8-4950-4D83-986A-9BFF8F5E3234}"/>
              </a:ext>
            </a:extLst>
          </p:cNvPr>
          <p:cNvSpPr txBox="1"/>
          <p:nvPr/>
        </p:nvSpPr>
        <p:spPr>
          <a:xfrm>
            <a:off x="1312026" y="6037805"/>
            <a:ext cx="10548659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151.6 rounded to the nearest whole number is 152.</a:t>
            </a:r>
          </a:p>
        </p:txBody>
      </p:sp>
    </p:spTree>
    <p:extLst>
      <p:ext uri="{BB962C8B-B14F-4D97-AF65-F5344CB8AC3E}">
        <p14:creationId xmlns:p14="http://schemas.microsoft.com/office/powerpoint/2010/main" val="18749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54CE1-6A09-43B3-B60B-CFA2414FF605}"/>
              </a:ext>
            </a:extLst>
          </p:cNvPr>
          <p:cNvSpPr txBox="1"/>
          <p:nvPr/>
        </p:nvSpPr>
        <p:spPr>
          <a:xfrm>
            <a:off x="3573111" y="450573"/>
            <a:ext cx="621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Round 4.2 to the nearest whole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4B036-E7FB-4E49-BB1B-BE65735C47AC}"/>
              </a:ext>
            </a:extLst>
          </p:cNvPr>
          <p:cNvSpPr txBox="1"/>
          <p:nvPr/>
        </p:nvSpPr>
        <p:spPr>
          <a:xfrm>
            <a:off x="1536122" y="2470523"/>
            <a:ext cx="22488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237.4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F5104-2D9C-402A-AD2D-82C6688460F2}"/>
              </a:ext>
            </a:extLst>
          </p:cNvPr>
          <p:cNvSpPr txBox="1"/>
          <p:nvPr/>
        </p:nvSpPr>
        <p:spPr>
          <a:xfrm>
            <a:off x="1628796" y="1685377"/>
            <a:ext cx="19443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/>
              <a:t>HTO.t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58285-DB71-4D17-918E-20DBB4B28BF2}"/>
              </a:ext>
            </a:extLst>
          </p:cNvPr>
          <p:cNvSpPr txBox="1"/>
          <p:nvPr/>
        </p:nvSpPr>
        <p:spPr>
          <a:xfrm>
            <a:off x="4883489" y="1979904"/>
            <a:ext cx="6219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Step one – underline the column you are rounding to. This helps us identify which whole number we are rounding to.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98D7E-1823-4C51-8993-EB9F0771B192}"/>
              </a:ext>
            </a:extLst>
          </p:cNvPr>
          <p:cNvSpPr txBox="1"/>
          <p:nvPr/>
        </p:nvSpPr>
        <p:spPr>
          <a:xfrm>
            <a:off x="4883489" y="2782669"/>
            <a:ext cx="621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Step 2 – point to the column which comes before. 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amount of tenths will show us whether we are going to round up or down.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1B661-74D8-49B7-BB6F-FA3436B0A88B}"/>
              </a:ext>
            </a:extLst>
          </p:cNvPr>
          <p:cNvCxnSpPr/>
          <p:nvPr/>
        </p:nvCxnSpPr>
        <p:spPr>
          <a:xfrm>
            <a:off x="2422941" y="3450030"/>
            <a:ext cx="583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942E69-306A-4A1C-BA5A-F045E777E316}"/>
              </a:ext>
            </a:extLst>
          </p:cNvPr>
          <p:cNvSpPr txBox="1"/>
          <p:nvPr/>
        </p:nvSpPr>
        <p:spPr>
          <a:xfrm>
            <a:off x="4883489" y="3862433"/>
            <a:ext cx="6219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Step 3 look at the value you are pointing at and decide whether you are going to round up or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4 or less round down. </a:t>
            </a:r>
          </a:p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5 or more round up.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FAAC88-5023-4B1A-8564-6A01E5A42897}"/>
              </a:ext>
            </a:extLst>
          </p:cNvPr>
          <p:cNvCxnSpPr>
            <a:cxnSpLocks/>
          </p:cNvCxnSpPr>
          <p:nvPr/>
        </p:nvCxnSpPr>
        <p:spPr>
          <a:xfrm flipV="1">
            <a:off x="3405184" y="3450030"/>
            <a:ext cx="0" cy="5119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21F8C5-B1BA-4042-9D81-4613A45B0CA8}"/>
              </a:ext>
            </a:extLst>
          </p:cNvPr>
          <p:cNvSpPr txBox="1"/>
          <p:nvPr/>
        </p:nvSpPr>
        <p:spPr>
          <a:xfrm>
            <a:off x="1312027" y="5327373"/>
            <a:ext cx="1054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are pointing at a 4 so we are going to round down. The whole number will stay the same.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61C7F8-4950-4D83-986A-9BFF8F5E3234}"/>
              </a:ext>
            </a:extLst>
          </p:cNvPr>
          <p:cNvSpPr txBox="1"/>
          <p:nvPr/>
        </p:nvSpPr>
        <p:spPr>
          <a:xfrm>
            <a:off x="1312026" y="6037805"/>
            <a:ext cx="10548659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237.4 rounded to the nearest whole number is 237. </a:t>
            </a:r>
          </a:p>
        </p:txBody>
      </p:sp>
    </p:spTree>
    <p:extLst>
      <p:ext uri="{BB962C8B-B14F-4D97-AF65-F5344CB8AC3E}">
        <p14:creationId xmlns:p14="http://schemas.microsoft.com/office/powerpoint/2010/main" val="327777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903</TotalTime>
  <Words>857</Words>
  <Application>Microsoft Office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Year 4 Decimals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Laura Whitehouse</cp:lastModifiedBy>
  <cp:revision>75</cp:revision>
  <dcterms:created xsi:type="dcterms:W3CDTF">2020-03-20T11:22:32Z</dcterms:created>
  <dcterms:modified xsi:type="dcterms:W3CDTF">2020-04-20T13:38:36Z</dcterms:modified>
</cp:coreProperties>
</file>