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417" r:id="rId5"/>
    <p:sldId id="419" r:id="rId6"/>
    <p:sldId id="429" r:id="rId7"/>
    <p:sldId id="420" r:id="rId8"/>
    <p:sldId id="428" r:id="rId9"/>
    <p:sldId id="427" r:id="rId10"/>
    <p:sldId id="426" r:id="rId11"/>
    <p:sldId id="430" r:id="rId12"/>
    <p:sldId id="424" r:id="rId13"/>
    <p:sldId id="42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B3DB7"/>
    <a:srgbClr val="EAB0E2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282A96-9573-437B-9B28-1E9309EA5214}" v="2" dt="2020-01-13T17:10:03.6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9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611461-8BF7-46FD-B274-517BD46E3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901" y="1148996"/>
            <a:ext cx="7772400" cy="2387600"/>
          </a:xfrm>
        </p:spPr>
        <p:txBody>
          <a:bodyPr/>
          <a:lstStyle/>
          <a:p>
            <a:r>
              <a:rPr lang="en-GB" dirty="0"/>
              <a:t>Tuesday 30</a:t>
            </a:r>
            <a:r>
              <a:rPr lang="en-GB" baseline="30000" dirty="0"/>
              <a:t>th</a:t>
            </a:r>
            <a:r>
              <a:rPr lang="en-GB" dirty="0"/>
              <a:t> June 2020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F75E300-7AA3-4E5F-BE33-39636DAEE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032" y="3823980"/>
            <a:ext cx="6858000" cy="1655762"/>
          </a:xfrm>
        </p:spPr>
        <p:txBody>
          <a:bodyPr/>
          <a:lstStyle/>
          <a:p>
            <a:r>
              <a:rPr lang="en-GB" dirty="0"/>
              <a:t>Reading and comprehension</a:t>
            </a:r>
          </a:p>
        </p:txBody>
      </p:sp>
    </p:spTree>
    <p:extLst>
      <p:ext uri="{BB962C8B-B14F-4D97-AF65-F5344CB8AC3E}">
        <p14:creationId xmlns:p14="http://schemas.microsoft.com/office/powerpoint/2010/main" val="1191346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863D-CBC8-49F8-B193-7DD2E59B9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76" y="2380358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Answer </a:t>
            </a:r>
            <a:r>
              <a:rPr lang="en-GB" dirty="0" err="1"/>
              <a:t>Treerumple’s</a:t>
            </a:r>
            <a:br>
              <a:rPr lang="en-GB" dirty="0"/>
            </a:br>
            <a:r>
              <a:rPr lang="en-GB" dirty="0"/>
              <a:t>questions in full sentences</a:t>
            </a:r>
            <a:br>
              <a:rPr lang="en-GB" dirty="0"/>
            </a:br>
            <a:r>
              <a:rPr lang="en-GB" dirty="0"/>
              <a:t>Use the text to help you.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6BCB48-0074-4227-A434-CBDB08AB8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44" y="4208105"/>
            <a:ext cx="1160897" cy="199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725C0-D75E-4C5D-AE56-62581935E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44" y="0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For the next few days we will be</a:t>
            </a:r>
          </a:p>
          <a:p>
            <a:pPr marL="0" indent="0">
              <a:buNone/>
            </a:pPr>
            <a:r>
              <a:rPr lang="en-GB" dirty="0"/>
              <a:t>reading….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impossibly possible bookshop</a:t>
            </a:r>
          </a:p>
          <a:p>
            <a:pPr marL="0" indent="0">
              <a:buNone/>
            </a:pPr>
            <a:r>
              <a:rPr lang="en-GB" dirty="0"/>
              <a:t>By Kat Pennington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231290-26E3-4287-8031-E2294B613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65" y="2520902"/>
            <a:ext cx="5563082" cy="41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45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C02E23-EB26-4F33-84A0-A37DC70BA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77" y="609232"/>
            <a:ext cx="7535091" cy="541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9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01944-4EE6-440D-B189-BB9D42AD9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EED5D-C07F-4940-86D5-1733B6D66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59BE83-2E93-46D6-9602-6474E2F42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68" y="0"/>
            <a:ext cx="8325259" cy="38965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222140-D976-4FBA-9F77-F4ED335CA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54764"/>
            <a:ext cx="8975339" cy="666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61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395E01-88AD-4F61-81F7-621DA24FB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53" y="522173"/>
            <a:ext cx="7588141" cy="466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2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3C97CF-87D2-4E22-965E-DDF7636F6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55" y="447419"/>
            <a:ext cx="6789746" cy="23610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40DF51-ADAC-4AE5-BA81-495A1EE94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58" y="2985399"/>
            <a:ext cx="7427262" cy="357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EA0F13-26AD-470A-8714-6BE0EDE6E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3343"/>
            <a:ext cx="6436862" cy="609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7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1DA6CF-AAFD-473C-9796-6B04E585E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79" y="296973"/>
            <a:ext cx="6503414" cy="480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2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C12C8-9AD8-40D3-961D-FBC464105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               This is </a:t>
            </a:r>
            <a:r>
              <a:rPr lang="en-GB" dirty="0" err="1"/>
              <a:t>Treerumple</a:t>
            </a:r>
            <a:r>
              <a:rPr lang="en-GB" dirty="0"/>
              <a:t>. He is </a:t>
            </a:r>
          </a:p>
          <a:p>
            <a:pPr marL="0" indent="0">
              <a:buNone/>
            </a:pPr>
            <a:r>
              <a:rPr lang="en-GB" dirty="0"/>
              <a:t>                 going to be helping guide </a:t>
            </a:r>
          </a:p>
          <a:p>
            <a:pPr marL="0" indent="0">
              <a:buNone/>
            </a:pPr>
            <a:r>
              <a:rPr lang="en-GB" dirty="0"/>
              <a:t>                  use through our learning</a:t>
            </a:r>
          </a:p>
          <a:p>
            <a:pPr marL="0" indent="0">
              <a:buNone/>
            </a:pPr>
            <a:r>
              <a:rPr lang="en-GB" dirty="0"/>
              <a:t>for the next few days.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He is going to ask us some questions today</a:t>
            </a:r>
          </a:p>
          <a:p>
            <a:pPr marL="0" indent="0">
              <a:buNone/>
            </a:pPr>
            <a:r>
              <a:rPr lang="en-GB" dirty="0"/>
              <a:t>about the story for us to answer in </a:t>
            </a:r>
          </a:p>
          <a:p>
            <a:pPr marL="0" indent="0">
              <a:buNone/>
            </a:pPr>
            <a:r>
              <a:rPr lang="en-GB" dirty="0"/>
              <a:t>full sentences.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DC4CEF-FE6C-4A81-82E6-A8101CFEF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79" y="0"/>
            <a:ext cx="1805308" cy="310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45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571e11c5eb0f57803ce0a807acb8b90a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23555bd6f297cf4c0acd9aacdfd8cc7f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Props1.xml><?xml version="1.0" encoding="utf-8"?>
<ds:datastoreItem xmlns:ds="http://schemas.openxmlformats.org/officeDocument/2006/customXml" ds:itemID="{81920185-DE21-44A4-A20D-C6233B17DD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purl.org/dc/dcmitype/"/>
    <ds:schemaRef ds:uri="http://schemas.openxmlformats.org/package/2006/metadata/core-properties"/>
    <ds:schemaRef ds:uri="http://purl.org/dc/elements/1.1/"/>
    <ds:schemaRef ds:uri="86144f90-c7b6-48d0-aae5-f5e9e48cc3df"/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0f0ae0ff-29c4-4766-b250-c1a9bee8d430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599</TotalTime>
  <Words>70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Tuesday 30th June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 Treerumple’s questions in full sentences Use the text to help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Jay Lacey</cp:lastModifiedBy>
  <cp:revision>15</cp:revision>
  <dcterms:created xsi:type="dcterms:W3CDTF">2018-03-17T10:08:43Z</dcterms:created>
  <dcterms:modified xsi:type="dcterms:W3CDTF">2020-06-20T16:12:16Z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