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42 – Plotting points on a  co-ordinate grid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94127"/>
              </p:ext>
            </p:extLst>
          </p:nvPr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17735C-4DE2-4CCF-AE8B-D8F6796A09A2}"/>
              </a:ext>
            </a:extLst>
          </p:cNvPr>
          <p:cNvSpPr txBox="1"/>
          <p:nvPr/>
        </p:nvSpPr>
        <p:spPr>
          <a:xfrm>
            <a:off x="7443537" y="790188"/>
            <a:ext cx="4395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Recap - This is a co-ordinate grid.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6A1005-2697-4EC9-A95B-59DAC0577CFA}"/>
              </a:ext>
            </a:extLst>
          </p:cNvPr>
          <p:cNvSpPr txBox="1"/>
          <p:nvPr/>
        </p:nvSpPr>
        <p:spPr>
          <a:xfrm>
            <a:off x="7443536" y="2313125"/>
            <a:ext cx="4395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some important labels you need to know.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3B77D0-1920-4B70-B104-CF123E77F4F4}"/>
              </a:ext>
            </a:extLst>
          </p:cNvPr>
          <p:cNvCxnSpPr/>
          <p:nvPr/>
        </p:nvCxnSpPr>
        <p:spPr>
          <a:xfrm flipH="1">
            <a:off x="6769768" y="5623173"/>
            <a:ext cx="1411706" cy="900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91AF41E-37A5-4D76-AD0C-FA390D9F7476}"/>
              </a:ext>
            </a:extLst>
          </p:cNvPr>
          <p:cNvSpPr txBox="1"/>
          <p:nvPr/>
        </p:nvSpPr>
        <p:spPr>
          <a:xfrm>
            <a:off x="8280152" y="5469284"/>
            <a:ext cx="386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X axis</a:t>
            </a:r>
          </a:p>
          <a:p>
            <a:r>
              <a:rPr lang="en-GB" dirty="0"/>
              <a:t>We know this because it goes across.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5539157-2AEB-4324-AB4E-A1BF67B4782A}"/>
              </a:ext>
            </a:extLst>
          </p:cNvPr>
          <p:cNvCxnSpPr>
            <a:cxnSpLocks/>
          </p:cNvCxnSpPr>
          <p:nvPr/>
        </p:nvCxnSpPr>
        <p:spPr>
          <a:xfrm>
            <a:off x="2149677" y="224589"/>
            <a:ext cx="0" cy="65173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42F7DD1-C8C4-4205-9FF8-81CBAECF2204}"/>
              </a:ext>
            </a:extLst>
          </p:cNvPr>
          <p:cNvSpPr txBox="1"/>
          <p:nvPr/>
        </p:nvSpPr>
        <p:spPr>
          <a:xfrm>
            <a:off x="2676054" y="231386"/>
            <a:ext cx="37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the Y axis – it goes up/down.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C30327-A184-4D15-B0E7-749DB34ADADF}"/>
              </a:ext>
            </a:extLst>
          </p:cNvPr>
          <p:cNvCxnSpPr>
            <a:cxnSpLocks/>
          </p:cNvCxnSpPr>
          <p:nvPr/>
        </p:nvCxnSpPr>
        <p:spPr>
          <a:xfrm flipH="1">
            <a:off x="2206444" y="4536340"/>
            <a:ext cx="5050501" cy="100589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847D338-7F5C-4CF7-B2CD-FFCE0EF81F75}"/>
              </a:ext>
            </a:extLst>
          </p:cNvPr>
          <p:cNvSpPr txBox="1"/>
          <p:nvPr/>
        </p:nvSpPr>
        <p:spPr>
          <a:xfrm>
            <a:off x="7441564" y="4192568"/>
            <a:ext cx="4573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origin. </a:t>
            </a:r>
          </a:p>
          <a:p>
            <a:r>
              <a:rPr lang="en-GB" dirty="0"/>
              <a:t>Where the X co-ordinate and the Y co-ordinate are 0</a:t>
            </a:r>
          </a:p>
        </p:txBody>
      </p:sp>
    </p:spTree>
    <p:extLst>
      <p:ext uri="{BB962C8B-B14F-4D97-AF65-F5344CB8AC3E}">
        <p14:creationId xmlns:p14="http://schemas.microsoft.com/office/powerpoint/2010/main" val="30007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F5158-4B8D-44FC-AC00-7AB529F9AEE9}"/>
              </a:ext>
            </a:extLst>
          </p:cNvPr>
          <p:cNvSpPr txBox="1"/>
          <p:nvPr/>
        </p:nvSpPr>
        <p:spPr>
          <a:xfrm>
            <a:off x="7838287" y="790188"/>
            <a:ext cx="33911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1BBDCA-9C8A-4C68-A631-C7C66844C5A9}"/>
              </a:ext>
            </a:extLst>
          </p:cNvPr>
          <p:cNvSpPr txBox="1"/>
          <p:nvPr/>
        </p:nvSpPr>
        <p:spPr>
          <a:xfrm>
            <a:off x="7069727" y="1653178"/>
            <a:ext cx="468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golden rule to remember is that when reading co-ordinates we always go across before we go up or down. 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E2EA1A-1E79-4A5D-9434-465C53CBA7E9}"/>
              </a:ext>
            </a:extLst>
          </p:cNvPr>
          <p:cNvSpPr txBox="1"/>
          <p:nvPr/>
        </p:nvSpPr>
        <p:spPr>
          <a:xfrm>
            <a:off x="7189312" y="3632788"/>
            <a:ext cx="4689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Remember:</a:t>
            </a:r>
          </a:p>
          <a:p>
            <a:pPr algn="ctr"/>
            <a:r>
              <a:rPr lang="en-GB" sz="2400" dirty="0"/>
              <a:t>Across the corridor </a:t>
            </a:r>
          </a:p>
          <a:p>
            <a:pPr algn="ctr"/>
            <a:r>
              <a:rPr lang="en-GB" sz="2400" dirty="0"/>
              <a:t>Before we go up the stairs</a:t>
            </a:r>
          </a:p>
        </p:txBody>
      </p:sp>
    </p:spTree>
    <p:extLst>
      <p:ext uri="{BB962C8B-B14F-4D97-AF65-F5344CB8AC3E}">
        <p14:creationId xmlns:p14="http://schemas.microsoft.com/office/powerpoint/2010/main" val="250891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38554"/>
            <a:chOff x="2827819" y="5632174"/>
            <a:chExt cx="3818886" cy="33855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5005653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20D176-146D-419E-B915-7182AF861AA8}"/>
              </a:ext>
            </a:extLst>
          </p:cNvPr>
          <p:cNvSpPr/>
          <p:nvPr/>
        </p:nvSpPr>
        <p:spPr>
          <a:xfrm>
            <a:off x="4548314" y="3377567"/>
            <a:ext cx="304886" cy="33855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58036" y="1169851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Write the co-ordinate of the yellow dot.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CC2D76-818B-44F1-9BAC-A1922AE3C652}"/>
              </a:ext>
            </a:extLst>
          </p:cNvPr>
          <p:cNvSpPr txBox="1"/>
          <p:nvPr/>
        </p:nvSpPr>
        <p:spPr>
          <a:xfrm>
            <a:off x="6977023" y="2262458"/>
            <a:ext cx="4689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We write co-ordinates in a set of brackets separated by a comma. The first number is the x co-ordinate. The second is the y co-ordinate.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E2D1568-5F2C-4721-B5FB-08A561DD41F9}"/>
              </a:ext>
            </a:extLst>
          </p:cNvPr>
          <p:cNvSpPr txBox="1"/>
          <p:nvPr/>
        </p:nvSpPr>
        <p:spPr>
          <a:xfrm>
            <a:off x="7113381" y="4128173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    ,       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2CAE05-20B1-4111-93CA-57152CFA45B3}"/>
              </a:ext>
            </a:extLst>
          </p:cNvPr>
          <p:cNvSpPr txBox="1"/>
          <p:nvPr/>
        </p:nvSpPr>
        <p:spPr>
          <a:xfrm>
            <a:off x="8400631" y="5005007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171EA3-89BF-4C36-893F-FF0C606B5E50}"/>
              </a:ext>
            </a:extLst>
          </p:cNvPr>
          <p:cNvSpPr/>
          <p:nvPr/>
        </p:nvSpPr>
        <p:spPr>
          <a:xfrm>
            <a:off x="10123149" y="497605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F446BE-F5B6-447A-BE1A-B9D40090F671}"/>
              </a:ext>
            </a:extLst>
          </p:cNvPr>
          <p:cNvSpPr txBox="1"/>
          <p:nvPr/>
        </p:nvSpPr>
        <p:spPr>
          <a:xfrm>
            <a:off x="8171071" y="5528227"/>
            <a:ext cx="891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Across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1D131E-F788-4FAC-B289-203405A4BD23}"/>
              </a:ext>
            </a:extLst>
          </p:cNvPr>
          <p:cNvSpPr txBox="1"/>
          <p:nvPr/>
        </p:nvSpPr>
        <p:spPr>
          <a:xfrm>
            <a:off x="10123149" y="5570618"/>
            <a:ext cx="46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B3CFB-F49B-4907-B8EB-6CA6FD4C9A02}"/>
              </a:ext>
            </a:extLst>
          </p:cNvPr>
          <p:cNvCxnSpPr/>
          <p:nvPr/>
        </p:nvCxnSpPr>
        <p:spPr>
          <a:xfrm>
            <a:off x="4716379" y="3716118"/>
            <a:ext cx="0" cy="1812109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6A8745-C66F-441F-ABB2-3FD20738E500}"/>
              </a:ext>
            </a:extLst>
          </p:cNvPr>
          <p:cNvSpPr txBox="1"/>
          <p:nvPr/>
        </p:nvSpPr>
        <p:spPr>
          <a:xfrm>
            <a:off x="8430532" y="437439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C000"/>
                </a:solidFill>
              </a:rPr>
              <a:t>6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7CA1015-6931-41DD-BE4D-0FB13CB8B4A5}"/>
              </a:ext>
            </a:extLst>
          </p:cNvPr>
          <p:cNvCxnSpPr>
            <a:cxnSpLocks/>
          </p:cNvCxnSpPr>
          <p:nvPr/>
        </p:nvCxnSpPr>
        <p:spPr>
          <a:xfrm flipH="1">
            <a:off x="2265338" y="3485667"/>
            <a:ext cx="2169769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FD97E3B-BA50-4E5A-9992-13E8DA850B6C}"/>
              </a:ext>
            </a:extLst>
          </p:cNvPr>
          <p:cNvSpPr txBox="1"/>
          <p:nvPr/>
        </p:nvSpPr>
        <p:spPr>
          <a:xfrm>
            <a:off x="9959482" y="43596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22BB7CA-C02C-4D24-9F90-D36934297D38}"/>
              </a:ext>
            </a:extLst>
          </p:cNvPr>
          <p:cNvSpPr txBox="1"/>
          <p:nvPr/>
        </p:nvSpPr>
        <p:spPr>
          <a:xfrm>
            <a:off x="6921033" y="262507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this is how we read points on a co-ordinate grid.  </a:t>
            </a:r>
          </a:p>
        </p:txBody>
      </p:sp>
    </p:spTree>
    <p:extLst>
      <p:ext uri="{BB962C8B-B14F-4D97-AF65-F5344CB8AC3E}">
        <p14:creationId xmlns:p14="http://schemas.microsoft.com/office/powerpoint/2010/main" val="413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7   ,  3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7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4956058" y="5453896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66453" y="3824454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4383191" y="3764900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765A57-EBBE-486E-88E5-046A67DBD456}"/>
              </a:ext>
            </a:extLst>
          </p:cNvPr>
          <p:cNvSpPr txBox="1"/>
          <p:nvPr/>
        </p:nvSpPr>
        <p:spPr>
          <a:xfrm>
            <a:off x="6891131" y="243639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So how do we plot points? </a:t>
            </a:r>
          </a:p>
        </p:txBody>
      </p:sp>
    </p:spTree>
    <p:extLst>
      <p:ext uri="{BB962C8B-B14F-4D97-AF65-F5344CB8AC3E}">
        <p14:creationId xmlns:p14="http://schemas.microsoft.com/office/powerpoint/2010/main" val="39078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2   ,  5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2774308" y="5453896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66453" y="2819085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2236386" y="2736676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3014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9   ,  0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9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5808117" y="5466514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0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843168" y="5434687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5266223" y="5318512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0359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1ED80B-818F-4233-B28D-66AB7309C0A8}"/>
              </a:ext>
            </a:extLst>
          </p:cNvPr>
          <p:cNvGraphicFramePr>
            <a:graphicFrameLocks noGrp="1"/>
          </p:cNvGraphicFramePr>
          <p:nvPr/>
        </p:nvGraphicFramePr>
        <p:xfrm>
          <a:off x="1674191" y="971456"/>
          <a:ext cx="5216940" cy="5177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745">
                  <a:extLst>
                    <a:ext uri="{9D8B030D-6E8A-4147-A177-3AD203B41FA5}">
                      <a16:colId xmlns:a16="http://schemas.microsoft.com/office/drawing/2014/main" val="3670879978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3295056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00808509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41889846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66530656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985789629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06677684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1638528277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355223913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454571901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2966042030"/>
                    </a:ext>
                  </a:extLst>
                </a:gridCol>
                <a:gridCol w="434745">
                  <a:extLst>
                    <a:ext uri="{9D8B030D-6E8A-4147-A177-3AD203B41FA5}">
                      <a16:colId xmlns:a16="http://schemas.microsoft.com/office/drawing/2014/main" val="3292596565"/>
                    </a:ext>
                  </a:extLst>
                </a:gridCol>
              </a:tblGrid>
              <a:tr h="5177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00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28502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74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10615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603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7558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518009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498417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5811"/>
                  </a:ext>
                </a:extLst>
              </a:tr>
              <a:tr h="51775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23480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5FF662-1634-4A55-A43D-D41BE2C098B6}"/>
              </a:ext>
            </a:extLst>
          </p:cNvPr>
          <p:cNvCxnSpPr>
            <a:cxnSpLocks/>
          </p:cNvCxnSpPr>
          <p:nvPr/>
        </p:nvCxnSpPr>
        <p:spPr>
          <a:xfrm flipH="1">
            <a:off x="2112893" y="5632174"/>
            <a:ext cx="43736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E32D06-EF09-4347-A9A0-2984F889C721}"/>
              </a:ext>
            </a:extLst>
          </p:cNvPr>
          <p:cNvSpPr txBox="1"/>
          <p:nvPr/>
        </p:nvSpPr>
        <p:spPr>
          <a:xfrm>
            <a:off x="2399147" y="5632174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388446-4969-4A88-AE44-51176665BD10}"/>
              </a:ext>
            </a:extLst>
          </p:cNvPr>
          <p:cNvGrpSpPr/>
          <p:nvPr/>
        </p:nvGrpSpPr>
        <p:grpSpPr>
          <a:xfrm>
            <a:off x="2827819" y="5632174"/>
            <a:ext cx="3818886" cy="357560"/>
            <a:chOff x="2827819" y="5632174"/>
            <a:chExt cx="3818886" cy="3575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5388F88-9B71-48BA-86EC-9664F3E82F58}"/>
                </a:ext>
              </a:extLst>
            </p:cNvPr>
            <p:cNvSpPr txBox="1"/>
            <p:nvPr/>
          </p:nvSpPr>
          <p:spPr>
            <a:xfrm>
              <a:off x="2827819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D50054E-ABD7-4327-8B20-F3540736F734}"/>
                </a:ext>
              </a:extLst>
            </p:cNvPr>
            <p:cNvSpPr txBox="1"/>
            <p:nvPr/>
          </p:nvSpPr>
          <p:spPr>
            <a:xfrm>
              <a:off x="3256491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9AC5C-A7BF-445B-93F2-8B02CFF157D5}"/>
                </a:ext>
              </a:extLst>
            </p:cNvPr>
            <p:cNvSpPr txBox="1"/>
            <p:nvPr/>
          </p:nvSpPr>
          <p:spPr>
            <a:xfrm>
              <a:off x="3709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2D2E0A5-EABF-4F37-A66B-57D4E550A951}"/>
                </a:ext>
              </a:extLst>
            </p:cNvPr>
            <p:cNvSpPr txBox="1"/>
            <p:nvPr/>
          </p:nvSpPr>
          <p:spPr>
            <a:xfrm>
              <a:off x="4130215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A750EAD-E30A-4ADC-BB08-847A15806496}"/>
                </a:ext>
              </a:extLst>
            </p:cNvPr>
            <p:cNvSpPr txBox="1"/>
            <p:nvPr/>
          </p:nvSpPr>
          <p:spPr>
            <a:xfrm>
              <a:off x="4548314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C20504-1E6B-474F-925E-FCE1DB8FBAFE}"/>
                </a:ext>
              </a:extLst>
            </p:cNvPr>
            <p:cNvSpPr txBox="1"/>
            <p:nvPr/>
          </p:nvSpPr>
          <p:spPr>
            <a:xfrm>
              <a:off x="4973442" y="5651180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EF926B-AE07-4DD2-A188-4EE98A8B7091}"/>
                </a:ext>
              </a:extLst>
            </p:cNvPr>
            <p:cNvSpPr txBox="1"/>
            <p:nvPr/>
          </p:nvSpPr>
          <p:spPr>
            <a:xfrm>
              <a:off x="5441197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8C76975-3DA1-4E6F-BE3C-9104285E5607}"/>
                </a:ext>
              </a:extLst>
            </p:cNvPr>
            <p:cNvSpPr txBox="1"/>
            <p:nvPr/>
          </p:nvSpPr>
          <p:spPr>
            <a:xfrm>
              <a:off x="5861272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5C8D3-6DBE-46BB-9023-D2385D0B3DDD}"/>
                </a:ext>
              </a:extLst>
            </p:cNvPr>
            <p:cNvSpPr txBox="1"/>
            <p:nvPr/>
          </p:nvSpPr>
          <p:spPr>
            <a:xfrm>
              <a:off x="6228192" y="5632174"/>
              <a:ext cx="4185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ECBBF7A-1EBB-4C99-B6CF-D4A249CA5052}"/>
              </a:ext>
            </a:extLst>
          </p:cNvPr>
          <p:cNvGrpSpPr/>
          <p:nvPr/>
        </p:nvGrpSpPr>
        <p:grpSpPr>
          <a:xfrm>
            <a:off x="1716956" y="980661"/>
            <a:ext cx="548382" cy="4990067"/>
            <a:chOff x="1716956" y="980661"/>
            <a:chExt cx="548382" cy="499006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CB67CBB-214A-4B5B-BF5A-43E25919159B}"/>
                </a:ext>
              </a:extLst>
            </p:cNvPr>
            <p:cNvCxnSpPr/>
            <p:nvPr/>
          </p:nvCxnSpPr>
          <p:spPr>
            <a:xfrm>
              <a:off x="2112893" y="980661"/>
              <a:ext cx="0" cy="4651513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43886C-1E86-473E-8E92-50E0FD6B2F16}"/>
                </a:ext>
              </a:extLst>
            </p:cNvPr>
            <p:cNvSpPr txBox="1"/>
            <p:nvPr/>
          </p:nvSpPr>
          <p:spPr>
            <a:xfrm>
              <a:off x="1960446" y="563217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7ABA1C5-A42E-4601-9757-CDBB05C11B0D}"/>
                </a:ext>
              </a:extLst>
            </p:cNvPr>
            <p:cNvSpPr txBox="1"/>
            <p:nvPr/>
          </p:nvSpPr>
          <p:spPr>
            <a:xfrm>
              <a:off x="1741096" y="5453896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65B17E-BF7B-4A53-B146-E1045891759B}"/>
                </a:ext>
              </a:extLst>
            </p:cNvPr>
            <p:cNvSpPr txBox="1"/>
            <p:nvPr/>
          </p:nvSpPr>
          <p:spPr>
            <a:xfrm>
              <a:off x="1731778" y="492806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399AF49-E74E-4C21-9B76-FC53F20C3BC6}"/>
                </a:ext>
              </a:extLst>
            </p:cNvPr>
            <p:cNvSpPr txBox="1"/>
            <p:nvPr/>
          </p:nvSpPr>
          <p:spPr>
            <a:xfrm>
              <a:off x="1738867" y="4411231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85F7793-E396-46AD-8E56-8247E22C2691}"/>
                </a:ext>
              </a:extLst>
            </p:cNvPr>
            <p:cNvSpPr txBox="1"/>
            <p:nvPr/>
          </p:nvSpPr>
          <p:spPr>
            <a:xfrm>
              <a:off x="1731778" y="3894399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9A371D-C2C4-43E1-81E0-4E7390F3997A}"/>
                </a:ext>
              </a:extLst>
            </p:cNvPr>
            <p:cNvSpPr txBox="1"/>
            <p:nvPr/>
          </p:nvSpPr>
          <p:spPr>
            <a:xfrm>
              <a:off x="1733499" y="337756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1E3ED9-8DB6-460E-BFD1-119D0CAA3A32}"/>
                </a:ext>
              </a:extLst>
            </p:cNvPr>
            <p:cNvSpPr txBox="1"/>
            <p:nvPr/>
          </p:nvSpPr>
          <p:spPr>
            <a:xfrm>
              <a:off x="1716956" y="2851734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26C0E46-FE4E-4757-8B7E-F5C5B9DC6AE7}"/>
                </a:ext>
              </a:extLst>
            </p:cNvPr>
            <p:cNvSpPr txBox="1"/>
            <p:nvPr/>
          </p:nvSpPr>
          <p:spPr>
            <a:xfrm>
              <a:off x="1716956" y="2339403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4FD017-2017-4C1C-B0DA-FEAED7397BC9}"/>
                </a:ext>
              </a:extLst>
            </p:cNvPr>
            <p:cNvSpPr txBox="1"/>
            <p:nvPr/>
          </p:nvSpPr>
          <p:spPr>
            <a:xfrm>
              <a:off x="1716956" y="1831457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1ADF01-44C5-4473-A566-A0D3BF58E8AC}"/>
                </a:ext>
              </a:extLst>
            </p:cNvPr>
            <p:cNvSpPr txBox="1"/>
            <p:nvPr/>
          </p:nvSpPr>
          <p:spPr>
            <a:xfrm>
              <a:off x="1722109" y="1314625"/>
              <a:ext cx="3048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2ED6DBE-F1DB-4B35-9252-4D2F9F926B7A}"/>
              </a:ext>
            </a:extLst>
          </p:cNvPr>
          <p:cNvSpPr txBox="1"/>
          <p:nvPr/>
        </p:nvSpPr>
        <p:spPr>
          <a:xfrm>
            <a:off x="1731778" y="79018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EEEC22-4C58-4A63-8D28-BE8766D2D0E5}"/>
              </a:ext>
            </a:extLst>
          </p:cNvPr>
          <p:cNvSpPr txBox="1"/>
          <p:nvPr/>
        </p:nvSpPr>
        <p:spPr>
          <a:xfrm>
            <a:off x="6948718" y="959465"/>
            <a:ext cx="46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Plot the co-ordinate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6434C-968A-45B6-93A5-E5FB4C4D09EB}"/>
              </a:ext>
            </a:extLst>
          </p:cNvPr>
          <p:cNvSpPr txBox="1"/>
          <p:nvPr/>
        </p:nvSpPr>
        <p:spPr>
          <a:xfrm>
            <a:off x="6548815" y="5453896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ADE1E-8170-4647-8B0B-E9921E3B6BBA}"/>
              </a:ext>
            </a:extLst>
          </p:cNvPr>
          <p:cNvSpPr/>
          <p:nvPr/>
        </p:nvSpPr>
        <p:spPr>
          <a:xfrm>
            <a:off x="1885987" y="198399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35F987-D1E2-494B-AC4A-8E3B376F6778}"/>
              </a:ext>
            </a:extLst>
          </p:cNvPr>
          <p:cNvSpPr txBox="1"/>
          <p:nvPr/>
        </p:nvSpPr>
        <p:spPr>
          <a:xfrm>
            <a:off x="6977023" y="1653179"/>
            <a:ext cx="46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(    4   ,  6   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ABD2CA-76F4-4EB5-8337-EE7B98533779}"/>
              </a:ext>
            </a:extLst>
          </p:cNvPr>
          <p:cNvCxnSpPr/>
          <p:nvPr/>
        </p:nvCxnSpPr>
        <p:spPr>
          <a:xfrm>
            <a:off x="8646695" y="2484176"/>
            <a:ext cx="0" cy="12319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B86BCDA-1347-4A62-8D8E-A551ED63A4EC}"/>
              </a:ext>
            </a:extLst>
          </p:cNvPr>
          <p:cNvSpPr txBox="1"/>
          <p:nvPr/>
        </p:nvSpPr>
        <p:spPr>
          <a:xfrm>
            <a:off x="7875973" y="3722087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4 across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60577B3-3F2E-4350-B7AD-BC09693B4285}"/>
              </a:ext>
            </a:extLst>
          </p:cNvPr>
          <p:cNvSpPr/>
          <p:nvPr/>
        </p:nvSpPr>
        <p:spPr>
          <a:xfrm>
            <a:off x="3643947" y="5530840"/>
            <a:ext cx="435542" cy="52322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E92C2E2-DA41-4E38-BE73-531FF1EB6C77}"/>
              </a:ext>
            </a:extLst>
          </p:cNvPr>
          <p:cNvCxnSpPr/>
          <p:nvPr/>
        </p:nvCxnSpPr>
        <p:spPr>
          <a:xfrm>
            <a:off x="10002252" y="2484175"/>
            <a:ext cx="0" cy="123194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E2E84B8-BEF0-4D07-A4A2-5C663814301F}"/>
              </a:ext>
            </a:extLst>
          </p:cNvPr>
          <p:cNvSpPr txBox="1"/>
          <p:nvPr/>
        </p:nvSpPr>
        <p:spPr>
          <a:xfrm>
            <a:off x="9321591" y="3723902"/>
            <a:ext cx="1541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6 up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0FD236F-51CC-4997-8C0B-8AC3A541F69A}"/>
              </a:ext>
            </a:extLst>
          </p:cNvPr>
          <p:cNvSpPr/>
          <p:nvPr/>
        </p:nvSpPr>
        <p:spPr>
          <a:xfrm>
            <a:off x="1677350" y="2238069"/>
            <a:ext cx="435542" cy="5232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56F539-4D3D-4D08-8014-96F454010918}"/>
              </a:ext>
            </a:extLst>
          </p:cNvPr>
          <p:cNvSpPr txBox="1"/>
          <p:nvPr/>
        </p:nvSpPr>
        <p:spPr>
          <a:xfrm>
            <a:off x="3090996" y="2207127"/>
            <a:ext cx="154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8148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8" grpId="0"/>
      <p:bldP spid="60" grpId="0" animBg="1"/>
      <p:bldP spid="6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489</TotalTime>
  <Words>378</Words>
  <Application>Microsoft Office PowerPoint</Application>
  <PresentationFormat>Widescreen</PresentationFormat>
  <Paragraphs>202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56</cp:revision>
  <dcterms:created xsi:type="dcterms:W3CDTF">2020-03-20T11:22:32Z</dcterms:created>
  <dcterms:modified xsi:type="dcterms:W3CDTF">2020-06-10T10:11:23Z</dcterms:modified>
</cp:coreProperties>
</file>