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32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Decimals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0376" y="5416915"/>
            <a:ext cx="4555781" cy="1086237"/>
          </a:xfrm>
        </p:spPr>
        <p:txBody>
          <a:bodyPr anchor="ctr">
            <a:normAutofit/>
          </a:bodyPr>
          <a:lstStyle/>
          <a:p>
            <a:r>
              <a:rPr lang="en-GB" sz="1400" dirty="0">
                <a:solidFill>
                  <a:srgbClr val="FF0000"/>
                </a:solidFill>
              </a:rPr>
              <a:t>Note:  Up until Year 3 children have written money as separate pounds and pence e.g. £2 and 63p.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59068A2-26A9-4B1D-86B6-6AB5C28F8528}"/>
              </a:ext>
            </a:extLst>
          </p:cNvPr>
          <p:cNvSpPr txBox="1">
            <a:spLocks/>
          </p:cNvSpPr>
          <p:nvPr/>
        </p:nvSpPr>
        <p:spPr>
          <a:xfrm>
            <a:off x="2832306" y="4108679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Money #1 </a:t>
            </a:r>
          </a:p>
          <a:p>
            <a:r>
              <a:rPr lang="en-GB"/>
              <a:t>Writing money as decimals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482AE4A-4609-4D58-9CB8-F09C336C88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9575" y="1828917"/>
            <a:ext cx="1154035" cy="113048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0E154E7-01CC-4DB0-90E6-AEC6D75106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9851" y="1627556"/>
            <a:ext cx="1053508" cy="104199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7D8F968-9A4D-4AE9-95F8-7997AE6994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5377" y="1627555"/>
            <a:ext cx="1053508" cy="104199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23670B8-410A-4C19-9A4B-77DAEB1D4E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3857" y="1543469"/>
            <a:ext cx="1053508" cy="104199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CE8A6C3-8B1A-49B5-B76E-16E1FDF3F0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7103" y="2853297"/>
            <a:ext cx="1053508" cy="104199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B54D75F-66EC-4485-9240-95E76CCD83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6605" y="2959400"/>
            <a:ext cx="1053508" cy="104199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F750371-3165-4FC0-9BF7-94DDE86CBA9D}"/>
              </a:ext>
            </a:extLst>
          </p:cNvPr>
          <p:cNvSpPr txBox="1"/>
          <p:nvPr/>
        </p:nvSpPr>
        <p:spPr>
          <a:xfrm>
            <a:off x="3267841" y="556592"/>
            <a:ext cx="644401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How much money do I have?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B57A11-5326-49D8-8A68-3903C951B5BE}"/>
              </a:ext>
            </a:extLst>
          </p:cNvPr>
          <p:cNvSpPr txBox="1"/>
          <p:nvPr/>
        </p:nvSpPr>
        <p:spPr>
          <a:xfrm>
            <a:off x="2667671" y="3429000"/>
            <a:ext cx="1537842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Count the pounds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6C8CA6-9103-40A5-923E-63A7B2AF6CF3}"/>
              </a:ext>
            </a:extLst>
          </p:cNvPr>
          <p:cNvSpPr txBox="1"/>
          <p:nvPr/>
        </p:nvSpPr>
        <p:spPr>
          <a:xfrm>
            <a:off x="7925377" y="4163125"/>
            <a:ext cx="1537842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Count the pence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4B7723C-4DC5-42FC-A2E7-7EF60867327C}"/>
              </a:ext>
            </a:extLst>
          </p:cNvPr>
          <p:cNvSpPr txBox="1"/>
          <p:nvPr/>
        </p:nvSpPr>
        <p:spPr>
          <a:xfrm>
            <a:off x="5229844" y="5711705"/>
            <a:ext cx="2313515" cy="461665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£1 and 50p</a:t>
            </a:r>
          </a:p>
        </p:txBody>
      </p:sp>
    </p:spTree>
    <p:extLst>
      <p:ext uri="{BB962C8B-B14F-4D97-AF65-F5344CB8AC3E}">
        <p14:creationId xmlns:p14="http://schemas.microsoft.com/office/powerpoint/2010/main" val="844608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BF750371-3165-4FC0-9BF7-94DDE86CBA9D}"/>
              </a:ext>
            </a:extLst>
          </p:cNvPr>
          <p:cNvSpPr txBox="1"/>
          <p:nvPr/>
        </p:nvSpPr>
        <p:spPr>
          <a:xfrm>
            <a:off x="3267841" y="556592"/>
            <a:ext cx="644401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How else can we write £1 and 50p.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4B7723C-4DC5-42FC-A2E7-7EF60867327C}"/>
              </a:ext>
            </a:extLst>
          </p:cNvPr>
          <p:cNvSpPr txBox="1"/>
          <p:nvPr/>
        </p:nvSpPr>
        <p:spPr>
          <a:xfrm>
            <a:off x="5333092" y="1510765"/>
            <a:ext cx="2313515" cy="461665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£1 and 50p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9A468FA-6733-467C-A4A9-429D628EF7A5}"/>
              </a:ext>
            </a:extLst>
          </p:cNvPr>
          <p:cNvSpPr txBox="1"/>
          <p:nvPr/>
        </p:nvSpPr>
        <p:spPr>
          <a:xfrm>
            <a:off x="1602605" y="2551061"/>
            <a:ext cx="9542473" cy="46166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can write this amount using decimals.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1454D66-4EC8-473C-978F-A28AF43B1B73}"/>
              </a:ext>
            </a:extLst>
          </p:cNvPr>
          <p:cNvSpPr txBox="1"/>
          <p:nvPr/>
        </p:nvSpPr>
        <p:spPr>
          <a:xfrm>
            <a:off x="3019577" y="3827557"/>
            <a:ext cx="2313515" cy="461665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£1 and 50p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5D2EDDC-5AFA-4C5B-8B97-12A9825E0685}"/>
              </a:ext>
            </a:extLst>
          </p:cNvPr>
          <p:cNvSpPr txBox="1"/>
          <p:nvPr/>
        </p:nvSpPr>
        <p:spPr>
          <a:xfrm>
            <a:off x="7398345" y="3838665"/>
            <a:ext cx="2313515" cy="461665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£1.50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A73E082-D49B-4CA4-A32C-83369B7792D4}"/>
              </a:ext>
            </a:extLst>
          </p:cNvPr>
          <p:cNvSpPr txBox="1"/>
          <p:nvPr/>
        </p:nvSpPr>
        <p:spPr>
          <a:xfrm>
            <a:off x="5937933" y="3845275"/>
            <a:ext cx="855571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=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CFEA21C-23BB-419C-A948-B3BC8A64F3DA}"/>
              </a:ext>
            </a:extLst>
          </p:cNvPr>
          <p:cNvSpPr txBox="1"/>
          <p:nvPr/>
        </p:nvSpPr>
        <p:spPr>
          <a:xfrm>
            <a:off x="4939242" y="5528317"/>
            <a:ext cx="2313515" cy="461665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But why? </a:t>
            </a:r>
          </a:p>
        </p:txBody>
      </p:sp>
    </p:spTree>
    <p:extLst>
      <p:ext uri="{BB962C8B-B14F-4D97-AF65-F5344CB8AC3E}">
        <p14:creationId xmlns:p14="http://schemas.microsoft.com/office/powerpoint/2010/main" val="4233490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011BB27-FE29-4F12-802C-49F7D37673C4}"/>
              </a:ext>
            </a:extLst>
          </p:cNvPr>
          <p:cNvSpPr txBox="1"/>
          <p:nvPr/>
        </p:nvSpPr>
        <p:spPr>
          <a:xfrm>
            <a:off x="3267841" y="556592"/>
            <a:ext cx="644401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know that there are 100p in £1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D7A2DA-EB00-4DCF-BAED-AB06E3F8CDB4}"/>
              </a:ext>
            </a:extLst>
          </p:cNvPr>
          <p:cNvSpPr txBox="1"/>
          <p:nvPr/>
        </p:nvSpPr>
        <p:spPr>
          <a:xfrm>
            <a:off x="3267841" y="1623393"/>
            <a:ext cx="644401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£1 ÷ 100 = 0.01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96EA0E-9591-45C9-BCF8-FFF29C3F2C7E}"/>
              </a:ext>
            </a:extLst>
          </p:cNvPr>
          <p:cNvSpPr txBox="1"/>
          <p:nvPr/>
        </p:nvSpPr>
        <p:spPr>
          <a:xfrm>
            <a:off x="2744380" y="2967335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AE6B54-9491-4EFF-B4B7-5B901F0FD4F0}"/>
              </a:ext>
            </a:extLst>
          </p:cNvPr>
          <p:cNvSpPr txBox="1"/>
          <p:nvPr/>
        </p:nvSpPr>
        <p:spPr>
          <a:xfrm>
            <a:off x="5062920" y="2998232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=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93A797-5AC6-4991-8B64-D49193A09E0F}"/>
              </a:ext>
            </a:extLst>
          </p:cNvPr>
          <p:cNvSpPr txBox="1"/>
          <p:nvPr/>
        </p:nvSpPr>
        <p:spPr>
          <a:xfrm>
            <a:off x="7826589" y="2998232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£0.01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93B4EF-3A3D-40BC-96DE-883A890BFDDF}"/>
              </a:ext>
            </a:extLst>
          </p:cNvPr>
          <p:cNvSpPr txBox="1"/>
          <p:nvPr/>
        </p:nvSpPr>
        <p:spPr>
          <a:xfrm>
            <a:off x="2744379" y="3803303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2p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4715B0-42D2-4BB6-8979-D25CFC056083}"/>
              </a:ext>
            </a:extLst>
          </p:cNvPr>
          <p:cNvSpPr txBox="1"/>
          <p:nvPr/>
        </p:nvSpPr>
        <p:spPr>
          <a:xfrm>
            <a:off x="5062919" y="3847453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=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C8B536-A8B4-4865-887C-355C887323C6}"/>
              </a:ext>
            </a:extLst>
          </p:cNvPr>
          <p:cNvSpPr txBox="1"/>
          <p:nvPr/>
        </p:nvSpPr>
        <p:spPr>
          <a:xfrm>
            <a:off x="7826588" y="3842987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£0.02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05E62F-801A-4ECF-9C01-175DA3F5DDCC}"/>
              </a:ext>
            </a:extLst>
          </p:cNvPr>
          <p:cNvSpPr txBox="1"/>
          <p:nvPr/>
        </p:nvSpPr>
        <p:spPr>
          <a:xfrm>
            <a:off x="2744379" y="4542110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3p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7630471-1CDC-498D-9A04-C9BE39B63FEB}"/>
              </a:ext>
            </a:extLst>
          </p:cNvPr>
          <p:cNvSpPr txBox="1"/>
          <p:nvPr/>
        </p:nvSpPr>
        <p:spPr>
          <a:xfrm>
            <a:off x="5062919" y="4586260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=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D8C43B-92B4-47EF-92E5-C2A27E38081F}"/>
              </a:ext>
            </a:extLst>
          </p:cNvPr>
          <p:cNvSpPr txBox="1"/>
          <p:nvPr/>
        </p:nvSpPr>
        <p:spPr>
          <a:xfrm>
            <a:off x="7826588" y="4581794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£0.03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51D895-9586-4225-B7BF-06493EF1746F}"/>
              </a:ext>
            </a:extLst>
          </p:cNvPr>
          <p:cNvSpPr txBox="1"/>
          <p:nvPr/>
        </p:nvSpPr>
        <p:spPr>
          <a:xfrm>
            <a:off x="2744379" y="5280917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4p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DA44298-746C-4EE5-9EEB-33EF725A59CA}"/>
              </a:ext>
            </a:extLst>
          </p:cNvPr>
          <p:cNvSpPr txBox="1"/>
          <p:nvPr/>
        </p:nvSpPr>
        <p:spPr>
          <a:xfrm>
            <a:off x="5062919" y="5325067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9165F43-0C44-489B-B310-F77248051307}"/>
              </a:ext>
            </a:extLst>
          </p:cNvPr>
          <p:cNvSpPr txBox="1"/>
          <p:nvPr/>
        </p:nvSpPr>
        <p:spPr>
          <a:xfrm>
            <a:off x="7826588" y="5320601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£0.04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1975CE9-1CB3-440A-AA8E-08716FCBB323}"/>
              </a:ext>
            </a:extLst>
          </p:cNvPr>
          <p:cNvSpPr txBox="1"/>
          <p:nvPr/>
        </p:nvSpPr>
        <p:spPr>
          <a:xfrm>
            <a:off x="2744379" y="6019724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5p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500EF44-14F3-4E89-9E16-DF2F44BABB05}"/>
              </a:ext>
            </a:extLst>
          </p:cNvPr>
          <p:cNvSpPr txBox="1"/>
          <p:nvPr/>
        </p:nvSpPr>
        <p:spPr>
          <a:xfrm>
            <a:off x="5062919" y="6063874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=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9817FD3-A46B-477A-BD9A-9A5CB6AA08DC}"/>
              </a:ext>
            </a:extLst>
          </p:cNvPr>
          <p:cNvSpPr txBox="1"/>
          <p:nvPr/>
        </p:nvSpPr>
        <p:spPr>
          <a:xfrm>
            <a:off x="7826588" y="6059408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£0.05</a:t>
            </a:r>
          </a:p>
        </p:txBody>
      </p:sp>
    </p:spTree>
    <p:extLst>
      <p:ext uri="{BB962C8B-B14F-4D97-AF65-F5344CB8AC3E}">
        <p14:creationId xmlns:p14="http://schemas.microsoft.com/office/powerpoint/2010/main" val="262523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1EF51D2-9E98-471A-8B6F-F56A2314ACF2}"/>
              </a:ext>
            </a:extLst>
          </p:cNvPr>
          <p:cNvSpPr txBox="1"/>
          <p:nvPr/>
        </p:nvSpPr>
        <p:spPr>
          <a:xfrm>
            <a:off x="2744380" y="705602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16p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A7DD69-DB1E-45F0-AFD5-86D9BFDACAE9}"/>
              </a:ext>
            </a:extLst>
          </p:cNvPr>
          <p:cNvSpPr txBox="1"/>
          <p:nvPr/>
        </p:nvSpPr>
        <p:spPr>
          <a:xfrm>
            <a:off x="5062920" y="749752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=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D4AA1B-8AD1-45A6-88DB-2370B41C1992}"/>
              </a:ext>
            </a:extLst>
          </p:cNvPr>
          <p:cNvSpPr txBox="1"/>
          <p:nvPr/>
        </p:nvSpPr>
        <p:spPr>
          <a:xfrm>
            <a:off x="7826589" y="745286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£0.16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8D1C47-8F61-436B-B45B-65BF9E4B3B91}"/>
              </a:ext>
            </a:extLst>
          </p:cNvPr>
          <p:cNvSpPr txBox="1"/>
          <p:nvPr/>
        </p:nvSpPr>
        <p:spPr>
          <a:xfrm>
            <a:off x="2863649" y="2614421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31p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AE7938-115B-4FE6-9318-4DDA4A6D9029}"/>
              </a:ext>
            </a:extLst>
          </p:cNvPr>
          <p:cNvSpPr txBox="1"/>
          <p:nvPr/>
        </p:nvSpPr>
        <p:spPr>
          <a:xfrm>
            <a:off x="5182189" y="2658571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=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8B9718-E033-45B5-ACAE-C81849CC5B14}"/>
              </a:ext>
            </a:extLst>
          </p:cNvPr>
          <p:cNvSpPr txBox="1"/>
          <p:nvPr/>
        </p:nvSpPr>
        <p:spPr>
          <a:xfrm>
            <a:off x="7945858" y="2654105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£0.31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A2A95D-C831-485E-91AD-02EB7E258C87}"/>
              </a:ext>
            </a:extLst>
          </p:cNvPr>
          <p:cNvSpPr txBox="1"/>
          <p:nvPr/>
        </p:nvSpPr>
        <p:spPr>
          <a:xfrm>
            <a:off x="2863649" y="4505739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62p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568484-6D82-4F44-817D-70548DB952F2}"/>
              </a:ext>
            </a:extLst>
          </p:cNvPr>
          <p:cNvSpPr txBox="1"/>
          <p:nvPr/>
        </p:nvSpPr>
        <p:spPr>
          <a:xfrm>
            <a:off x="5182189" y="4549889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=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8E8D53B-43B1-45DC-81A6-034DA300143E}"/>
              </a:ext>
            </a:extLst>
          </p:cNvPr>
          <p:cNvSpPr txBox="1"/>
          <p:nvPr/>
        </p:nvSpPr>
        <p:spPr>
          <a:xfrm>
            <a:off x="7945858" y="4545423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£0.62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4DE59B-A5CF-4598-8C58-3753CB5BB9E4}"/>
              </a:ext>
            </a:extLst>
          </p:cNvPr>
          <p:cNvSpPr txBox="1"/>
          <p:nvPr/>
        </p:nvSpPr>
        <p:spPr>
          <a:xfrm>
            <a:off x="2744380" y="1590261"/>
            <a:ext cx="7148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This is 16p/100p = 0.16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EEF58B9-8279-4427-B1C6-6DA30F8851F2}"/>
              </a:ext>
            </a:extLst>
          </p:cNvPr>
          <p:cNvSpPr txBox="1"/>
          <p:nvPr/>
        </p:nvSpPr>
        <p:spPr>
          <a:xfrm>
            <a:off x="2863649" y="3397841"/>
            <a:ext cx="7148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This is 31p/100p = 0.31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C00FE6-E82F-41B6-B20A-270F43DDFC09}"/>
              </a:ext>
            </a:extLst>
          </p:cNvPr>
          <p:cNvSpPr txBox="1"/>
          <p:nvPr/>
        </p:nvSpPr>
        <p:spPr>
          <a:xfrm>
            <a:off x="2744380" y="5560988"/>
            <a:ext cx="7148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This is 62p/100p = 0.62</a:t>
            </a:r>
          </a:p>
        </p:txBody>
      </p:sp>
    </p:spTree>
    <p:extLst>
      <p:ext uri="{BB962C8B-B14F-4D97-AF65-F5344CB8AC3E}">
        <p14:creationId xmlns:p14="http://schemas.microsoft.com/office/powerpoint/2010/main" val="3469441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1EF51D2-9E98-471A-8B6F-F56A2314ACF2}"/>
              </a:ext>
            </a:extLst>
          </p:cNvPr>
          <p:cNvSpPr txBox="1"/>
          <p:nvPr/>
        </p:nvSpPr>
        <p:spPr>
          <a:xfrm>
            <a:off x="2744380" y="705602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£1 and 86p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A7DD69-DB1E-45F0-AFD5-86D9BFDACAE9}"/>
              </a:ext>
            </a:extLst>
          </p:cNvPr>
          <p:cNvSpPr txBox="1"/>
          <p:nvPr/>
        </p:nvSpPr>
        <p:spPr>
          <a:xfrm>
            <a:off x="5062920" y="749752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=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D4AA1B-8AD1-45A6-88DB-2370B41C1992}"/>
              </a:ext>
            </a:extLst>
          </p:cNvPr>
          <p:cNvSpPr txBox="1"/>
          <p:nvPr/>
        </p:nvSpPr>
        <p:spPr>
          <a:xfrm>
            <a:off x="7826589" y="745286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£1.86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8D1C47-8F61-436B-B45B-65BF9E4B3B91}"/>
              </a:ext>
            </a:extLst>
          </p:cNvPr>
          <p:cNvSpPr txBox="1"/>
          <p:nvPr/>
        </p:nvSpPr>
        <p:spPr>
          <a:xfrm>
            <a:off x="2863649" y="2614421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£2 and 27p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AE7938-115B-4FE6-9318-4DDA4A6D9029}"/>
              </a:ext>
            </a:extLst>
          </p:cNvPr>
          <p:cNvSpPr txBox="1"/>
          <p:nvPr/>
        </p:nvSpPr>
        <p:spPr>
          <a:xfrm>
            <a:off x="5182189" y="2658571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=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8B9718-E033-45B5-ACAE-C81849CC5B14}"/>
              </a:ext>
            </a:extLst>
          </p:cNvPr>
          <p:cNvSpPr txBox="1"/>
          <p:nvPr/>
        </p:nvSpPr>
        <p:spPr>
          <a:xfrm>
            <a:off x="7945858" y="2654105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£2.27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A2A95D-C831-485E-91AD-02EB7E258C87}"/>
              </a:ext>
            </a:extLst>
          </p:cNvPr>
          <p:cNvSpPr txBox="1"/>
          <p:nvPr/>
        </p:nvSpPr>
        <p:spPr>
          <a:xfrm>
            <a:off x="2863649" y="4505739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£4 and 14p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568484-6D82-4F44-817D-70548DB952F2}"/>
              </a:ext>
            </a:extLst>
          </p:cNvPr>
          <p:cNvSpPr txBox="1"/>
          <p:nvPr/>
        </p:nvSpPr>
        <p:spPr>
          <a:xfrm>
            <a:off x="5182189" y="4549889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=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8E8D53B-43B1-45DC-81A6-034DA300143E}"/>
              </a:ext>
            </a:extLst>
          </p:cNvPr>
          <p:cNvSpPr txBox="1"/>
          <p:nvPr/>
        </p:nvSpPr>
        <p:spPr>
          <a:xfrm>
            <a:off x="7945858" y="4545423"/>
            <a:ext cx="20661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£4.14</a:t>
            </a:r>
          </a:p>
        </p:txBody>
      </p:sp>
    </p:spTree>
    <p:extLst>
      <p:ext uri="{BB962C8B-B14F-4D97-AF65-F5344CB8AC3E}">
        <p14:creationId xmlns:p14="http://schemas.microsoft.com/office/powerpoint/2010/main" val="154759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1014</TotalTime>
  <Words>172</Words>
  <Application>Microsoft Office PowerPoint</Application>
  <PresentationFormat>Widescreen</PresentationFormat>
  <Paragraphs>53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Franklin Gothic Book</vt:lpstr>
      <vt:lpstr>Crop</vt:lpstr>
      <vt:lpstr>Year 4 Decimals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85</cp:revision>
  <dcterms:created xsi:type="dcterms:W3CDTF">2020-03-20T11:22:32Z</dcterms:created>
  <dcterms:modified xsi:type="dcterms:W3CDTF">2020-04-27T13:15:47Z</dcterms:modified>
</cp:coreProperties>
</file>