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67" d="100"/>
          <a:sy n="67" d="100"/>
        </p:scale>
        <p:origin x="8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36 Geometry Angles Lesson #2</a:t>
            </a:r>
          </a:p>
          <a:p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Comparing and ordering angles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F6D56D-6BB0-45D7-8D02-8499ED3DC2F7}"/>
              </a:ext>
            </a:extLst>
          </p:cNvPr>
          <p:cNvSpPr txBox="1"/>
          <p:nvPr/>
        </p:nvSpPr>
        <p:spPr>
          <a:xfrm>
            <a:off x="1243584" y="338328"/>
            <a:ext cx="10442448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Let’s recap the four angles that we know.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8CFDA8-2354-4FE8-AB56-B671ACD9BD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00" t="25600" r="38275" b="55067"/>
          <a:stretch/>
        </p:blipFill>
        <p:spPr>
          <a:xfrm>
            <a:off x="4212337" y="2764882"/>
            <a:ext cx="1691640" cy="146878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22341A-5E19-4ABE-B678-BAFD3D2142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689" y="2810600"/>
            <a:ext cx="2348343" cy="10332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BF3925-695E-4D27-BCE8-C8FED317C3B7}"/>
              </a:ext>
            </a:extLst>
          </p:cNvPr>
          <p:cNvCxnSpPr/>
          <p:nvPr/>
        </p:nvCxnSpPr>
        <p:spPr>
          <a:xfrm>
            <a:off x="3904488" y="811590"/>
            <a:ext cx="64008" cy="6046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28D0BF9-F9E9-41FF-B070-E8200758D443}"/>
              </a:ext>
            </a:extLst>
          </p:cNvPr>
          <p:cNvCxnSpPr/>
          <p:nvPr/>
        </p:nvCxnSpPr>
        <p:spPr>
          <a:xfrm>
            <a:off x="6147818" y="811590"/>
            <a:ext cx="64008" cy="6046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378F56-984B-43B1-B0B3-CAF3871AA140}"/>
              </a:ext>
            </a:extLst>
          </p:cNvPr>
          <p:cNvCxnSpPr/>
          <p:nvPr/>
        </p:nvCxnSpPr>
        <p:spPr>
          <a:xfrm>
            <a:off x="9131808" y="738438"/>
            <a:ext cx="64008" cy="6046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42EA196-5448-4551-A07C-CA1C4C5D40AD}"/>
              </a:ext>
            </a:extLst>
          </p:cNvPr>
          <p:cNvSpPr txBox="1"/>
          <p:nvPr/>
        </p:nvSpPr>
        <p:spPr>
          <a:xfrm>
            <a:off x="4059936" y="1618488"/>
            <a:ext cx="184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Right Angle</a:t>
            </a:r>
          </a:p>
          <a:p>
            <a:pPr algn="ctr"/>
            <a:r>
              <a:rPr lang="en-GB" dirty="0"/>
              <a:t>90º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E44117-FBDE-4550-957C-F0BAE5FE976F}"/>
              </a:ext>
            </a:extLst>
          </p:cNvPr>
          <p:cNvSpPr txBox="1"/>
          <p:nvPr/>
        </p:nvSpPr>
        <p:spPr>
          <a:xfrm>
            <a:off x="9518903" y="1618488"/>
            <a:ext cx="225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Straight line angle</a:t>
            </a:r>
          </a:p>
          <a:p>
            <a:pPr algn="ctr"/>
            <a:r>
              <a:rPr lang="en-GB" dirty="0"/>
              <a:t>180º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600CEE-C87A-4E60-A431-DE8BC4E40B4A}"/>
              </a:ext>
            </a:extLst>
          </p:cNvPr>
          <p:cNvSpPr txBox="1"/>
          <p:nvPr/>
        </p:nvSpPr>
        <p:spPr>
          <a:xfrm>
            <a:off x="876302" y="1158388"/>
            <a:ext cx="278130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Acute angle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EC7A76-7629-4E5B-B41B-5D63ECA703C7}"/>
              </a:ext>
            </a:extLst>
          </p:cNvPr>
          <p:cNvSpPr txBox="1"/>
          <p:nvPr/>
        </p:nvSpPr>
        <p:spPr>
          <a:xfrm>
            <a:off x="876302" y="1756987"/>
            <a:ext cx="278130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 acute angle is any angle that is smaller than a right angle.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791BF40-8EE0-4A3D-BABA-FCA5A1581A07}"/>
              </a:ext>
            </a:extLst>
          </p:cNvPr>
          <p:cNvCxnSpPr/>
          <p:nvPr/>
        </p:nvCxnSpPr>
        <p:spPr>
          <a:xfrm>
            <a:off x="1362456" y="3601555"/>
            <a:ext cx="786384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D3FEB6-2529-4CBB-9B4E-E01C0E19DD5A}"/>
              </a:ext>
            </a:extLst>
          </p:cNvPr>
          <p:cNvCxnSpPr>
            <a:cxnSpLocks/>
          </p:cNvCxnSpPr>
          <p:nvPr/>
        </p:nvCxnSpPr>
        <p:spPr>
          <a:xfrm flipV="1">
            <a:off x="1362456" y="3172968"/>
            <a:ext cx="630936" cy="42858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D06AD74-325D-4304-87FD-7AE66269F67B}"/>
              </a:ext>
            </a:extLst>
          </p:cNvPr>
          <p:cNvSpPr/>
          <p:nvPr/>
        </p:nvSpPr>
        <p:spPr>
          <a:xfrm>
            <a:off x="1673352" y="3383280"/>
            <a:ext cx="28367" cy="256032"/>
          </a:xfrm>
          <a:custGeom>
            <a:avLst/>
            <a:gdLst>
              <a:gd name="connsiteX0" fmla="*/ 0 w 28367"/>
              <a:gd name="connsiteY0" fmla="*/ 0 h 256032"/>
              <a:gd name="connsiteX1" fmla="*/ 18288 w 28367"/>
              <a:gd name="connsiteY1" fmla="*/ 137160 h 256032"/>
              <a:gd name="connsiteX2" fmla="*/ 27432 w 28367"/>
              <a:gd name="connsiteY2" fmla="*/ 173736 h 256032"/>
              <a:gd name="connsiteX3" fmla="*/ 27432 w 28367"/>
              <a:gd name="connsiteY3" fmla="*/ 256032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67" h="256032">
                <a:moveTo>
                  <a:pt x="0" y="0"/>
                </a:moveTo>
                <a:cubicBezTo>
                  <a:pt x="3184" y="25475"/>
                  <a:pt x="13240" y="109398"/>
                  <a:pt x="18288" y="137160"/>
                </a:cubicBezTo>
                <a:cubicBezTo>
                  <a:pt x="20536" y="149525"/>
                  <a:pt x="26468" y="161206"/>
                  <a:pt x="27432" y="173736"/>
                </a:cubicBezTo>
                <a:cubicBezTo>
                  <a:pt x="29536" y="201087"/>
                  <a:pt x="27432" y="228600"/>
                  <a:pt x="27432" y="2560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29E9194-A42D-4DE8-8B67-20F17B16B324}"/>
              </a:ext>
            </a:extLst>
          </p:cNvPr>
          <p:cNvCxnSpPr>
            <a:cxnSpLocks/>
          </p:cNvCxnSpPr>
          <p:nvPr/>
        </p:nvCxnSpPr>
        <p:spPr>
          <a:xfrm>
            <a:off x="2260092" y="4714075"/>
            <a:ext cx="111252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C906692-2433-4F75-BCCA-C4973450B593}"/>
              </a:ext>
            </a:extLst>
          </p:cNvPr>
          <p:cNvCxnSpPr>
            <a:cxnSpLocks/>
          </p:cNvCxnSpPr>
          <p:nvPr/>
        </p:nvCxnSpPr>
        <p:spPr>
          <a:xfrm>
            <a:off x="2525268" y="4087368"/>
            <a:ext cx="847344" cy="66515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82F31F-81B7-4CF3-A04A-0D153A96D742}"/>
              </a:ext>
            </a:extLst>
          </p:cNvPr>
          <p:cNvSpPr/>
          <p:nvPr/>
        </p:nvSpPr>
        <p:spPr>
          <a:xfrm>
            <a:off x="2735065" y="4388104"/>
            <a:ext cx="137675" cy="385064"/>
          </a:xfrm>
          <a:custGeom>
            <a:avLst/>
            <a:gdLst>
              <a:gd name="connsiteX0" fmla="*/ 137675 w 137675"/>
              <a:gd name="connsiteY0" fmla="*/ 10160 h 385064"/>
              <a:gd name="connsiteX1" fmla="*/ 91955 w 137675"/>
              <a:gd name="connsiteY1" fmla="*/ 1016 h 385064"/>
              <a:gd name="connsiteX2" fmla="*/ 73667 w 137675"/>
              <a:gd name="connsiteY2" fmla="*/ 28448 h 385064"/>
              <a:gd name="connsiteX3" fmla="*/ 55379 w 137675"/>
              <a:gd name="connsiteY3" fmla="*/ 83312 h 385064"/>
              <a:gd name="connsiteX4" fmla="*/ 37091 w 137675"/>
              <a:gd name="connsiteY4" fmla="*/ 138176 h 385064"/>
              <a:gd name="connsiteX5" fmla="*/ 18803 w 137675"/>
              <a:gd name="connsiteY5" fmla="*/ 193040 h 385064"/>
              <a:gd name="connsiteX6" fmla="*/ 9659 w 137675"/>
              <a:gd name="connsiteY6" fmla="*/ 220472 h 385064"/>
              <a:gd name="connsiteX7" fmla="*/ 515 w 137675"/>
              <a:gd name="connsiteY7" fmla="*/ 385064 h 38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675" h="385064">
                <a:moveTo>
                  <a:pt x="137675" y="10160"/>
                </a:moveTo>
                <a:cubicBezTo>
                  <a:pt x="122435" y="7112"/>
                  <a:pt x="106899" y="-3254"/>
                  <a:pt x="91955" y="1016"/>
                </a:cubicBezTo>
                <a:cubicBezTo>
                  <a:pt x="81388" y="4035"/>
                  <a:pt x="78130" y="18405"/>
                  <a:pt x="73667" y="28448"/>
                </a:cubicBezTo>
                <a:cubicBezTo>
                  <a:pt x="65838" y="46064"/>
                  <a:pt x="61475" y="65024"/>
                  <a:pt x="55379" y="83312"/>
                </a:cubicBezTo>
                <a:lnTo>
                  <a:pt x="37091" y="138176"/>
                </a:lnTo>
                <a:lnTo>
                  <a:pt x="18803" y="193040"/>
                </a:lnTo>
                <a:lnTo>
                  <a:pt x="9659" y="220472"/>
                </a:lnTo>
                <a:cubicBezTo>
                  <a:pt x="-3266" y="323869"/>
                  <a:pt x="515" y="269050"/>
                  <a:pt x="515" y="3850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A011776-E140-4E6E-8A49-E07E2360980C}"/>
              </a:ext>
            </a:extLst>
          </p:cNvPr>
          <p:cNvGrpSpPr/>
          <p:nvPr/>
        </p:nvGrpSpPr>
        <p:grpSpPr>
          <a:xfrm rot="2918294">
            <a:off x="1103294" y="5326004"/>
            <a:ext cx="1112520" cy="864271"/>
            <a:chOff x="1036318" y="5474208"/>
            <a:chExt cx="1112520" cy="68580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AA3DAE3-AFEF-41F7-A14E-B5F6389CC4A4}"/>
                </a:ext>
              </a:extLst>
            </p:cNvPr>
            <p:cNvCxnSpPr>
              <a:cxnSpLocks/>
            </p:cNvCxnSpPr>
            <p:nvPr/>
          </p:nvCxnSpPr>
          <p:spPr>
            <a:xfrm rot="541364">
              <a:off x="1036318" y="6100915"/>
              <a:ext cx="1112520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30CBCC-FD9B-412C-8824-84C09526B4D7}"/>
                </a:ext>
              </a:extLst>
            </p:cNvPr>
            <p:cNvCxnSpPr>
              <a:cxnSpLocks/>
            </p:cNvCxnSpPr>
            <p:nvPr/>
          </p:nvCxnSpPr>
          <p:spPr>
            <a:xfrm rot="541364">
              <a:off x="1301494" y="5474208"/>
              <a:ext cx="847344" cy="66515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44341E4-A804-4F0A-9502-41BB4B02537B}"/>
                </a:ext>
              </a:extLst>
            </p:cNvPr>
            <p:cNvSpPr/>
            <p:nvPr/>
          </p:nvSpPr>
          <p:spPr>
            <a:xfrm rot="541364">
              <a:off x="1511291" y="5774944"/>
              <a:ext cx="137675" cy="385064"/>
            </a:xfrm>
            <a:custGeom>
              <a:avLst/>
              <a:gdLst>
                <a:gd name="connsiteX0" fmla="*/ 137675 w 137675"/>
                <a:gd name="connsiteY0" fmla="*/ 10160 h 385064"/>
                <a:gd name="connsiteX1" fmla="*/ 91955 w 137675"/>
                <a:gd name="connsiteY1" fmla="*/ 1016 h 385064"/>
                <a:gd name="connsiteX2" fmla="*/ 73667 w 137675"/>
                <a:gd name="connsiteY2" fmla="*/ 28448 h 385064"/>
                <a:gd name="connsiteX3" fmla="*/ 55379 w 137675"/>
                <a:gd name="connsiteY3" fmla="*/ 83312 h 385064"/>
                <a:gd name="connsiteX4" fmla="*/ 37091 w 137675"/>
                <a:gd name="connsiteY4" fmla="*/ 138176 h 385064"/>
                <a:gd name="connsiteX5" fmla="*/ 18803 w 137675"/>
                <a:gd name="connsiteY5" fmla="*/ 193040 h 385064"/>
                <a:gd name="connsiteX6" fmla="*/ 9659 w 137675"/>
                <a:gd name="connsiteY6" fmla="*/ 220472 h 385064"/>
                <a:gd name="connsiteX7" fmla="*/ 515 w 137675"/>
                <a:gd name="connsiteY7" fmla="*/ 385064 h 385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7675" h="385064">
                  <a:moveTo>
                    <a:pt x="137675" y="10160"/>
                  </a:moveTo>
                  <a:cubicBezTo>
                    <a:pt x="122435" y="7112"/>
                    <a:pt x="106899" y="-3254"/>
                    <a:pt x="91955" y="1016"/>
                  </a:cubicBezTo>
                  <a:cubicBezTo>
                    <a:pt x="81388" y="4035"/>
                    <a:pt x="78130" y="18405"/>
                    <a:pt x="73667" y="28448"/>
                  </a:cubicBezTo>
                  <a:cubicBezTo>
                    <a:pt x="65838" y="46064"/>
                    <a:pt x="61475" y="65024"/>
                    <a:pt x="55379" y="83312"/>
                  </a:cubicBezTo>
                  <a:lnTo>
                    <a:pt x="37091" y="138176"/>
                  </a:lnTo>
                  <a:lnTo>
                    <a:pt x="18803" y="193040"/>
                  </a:lnTo>
                  <a:lnTo>
                    <a:pt x="9659" y="220472"/>
                  </a:lnTo>
                  <a:cubicBezTo>
                    <a:pt x="-3266" y="323869"/>
                    <a:pt x="515" y="269050"/>
                    <a:pt x="515" y="3850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13562A32-9693-4D6E-82FA-B31FF3D1FC1C}"/>
              </a:ext>
            </a:extLst>
          </p:cNvPr>
          <p:cNvSpPr txBox="1"/>
          <p:nvPr/>
        </p:nvSpPr>
        <p:spPr>
          <a:xfrm>
            <a:off x="6227064" y="1249156"/>
            <a:ext cx="278130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Obtuse angle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0ACE5C-0D4C-4750-A6B6-171C1F2E8592}"/>
              </a:ext>
            </a:extLst>
          </p:cNvPr>
          <p:cNvSpPr txBox="1"/>
          <p:nvPr/>
        </p:nvSpPr>
        <p:spPr>
          <a:xfrm>
            <a:off x="6534912" y="2177045"/>
            <a:ext cx="2426209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 obtuse angle is bigger than a right angle but smaller than a straight line angle.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5BCE4E7-3016-4BE8-A834-E497E1A66462}"/>
              </a:ext>
            </a:extLst>
          </p:cNvPr>
          <p:cNvCxnSpPr/>
          <p:nvPr/>
        </p:nvCxnSpPr>
        <p:spPr>
          <a:xfrm>
            <a:off x="6830568" y="4388104"/>
            <a:ext cx="158191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05B099A-EA39-489E-B1AE-BC82FFFB2780}"/>
              </a:ext>
            </a:extLst>
          </p:cNvPr>
          <p:cNvCxnSpPr>
            <a:cxnSpLocks/>
          </p:cNvCxnSpPr>
          <p:nvPr/>
        </p:nvCxnSpPr>
        <p:spPr>
          <a:xfrm flipH="1" flipV="1">
            <a:off x="6428232" y="3843871"/>
            <a:ext cx="402336" cy="54423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4B0F1BD-6C34-4003-9AD2-42CFA332A84A}"/>
              </a:ext>
            </a:extLst>
          </p:cNvPr>
          <p:cNvSpPr/>
          <p:nvPr/>
        </p:nvSpPr>
        <p:spPr>
          <a:xfrm>
            <a:off x="6693408" y="4050792"/>
            <a:ext cx="695248" cy="329184"/>
          </a:xfrm>
          <a:custGeom>
            <a:avLst/>
            <a:gdLst>
              <a:gd name="connsiteX0" fmla="*/ 0 w 695248"/>
              <a:gd name="connsiteY0" fmla="*/ 54864 h 329184"/>
              <a:gd name="connsiteX1" fmla="*/ 54864 w 695248"/>
              <a:gd name="connsiteY1" fmla="*/ 27432 h 329184"/>
              <a:gd name="connsiteX2" fmla="*/ 201168 w 695248"/>
              <a:gd name="connsiteY2" fmla="*/ 0 h 329184"/>
              <a:gd name="connsiteX3" fmla="*/ 329184 w 695248"/>
              <a:gd name="connsiteY3" fmla="*/ 9144 h 329184"/>
              <a:gd name="connsiteX4" fmla="*/ 448056 w 695248"/>
              <a:gd name="connsiteY4" fmla="*/ 54864 h 329184"/>
              <a:gd name="connsiteX5" fmla="*/ 475488 w 695248"/>
              <a:gd name="connsiteY5" fmla="*/ 64008 h 329184"/>
              <a:gd name="connsiteX6" fmla="*/ 530352 w 695248"/>
              <a:gd name="connsiteY6" fmla="*/ 100584 h 329184"/>
              <a:gd name="connsiteX7" fmla="*/ 557784 w 695248"/>
              <a:gd name="connsiteY7" fmla="*/ 118872 h 329184"/>
              <a:gd name="connsiteX8" fmla="*/ 630936 w 695248"/>
              <a:gd name="connsiteY8" fmla="*/ 164592 h 329184"/>
              <a:gd name="connsiteX9" fmla="*/ 649224 w 695248"/>
              <a:gd name="connsiteY9" fmla="*/ 201168 h 329184"/>
              <a:gd name="connsiteX10" fmla="*/ 667512 w 695248"/>
              <a:gd name="connsiteY10" fmla="*/ 246888 h 329184"/>
              <a:gd name="connsiteX11" fmla="*/ 685800 w 695248"/>
              <a:gd name="connsiteY11" fmla="*/ 274320 h 329184"/>
              <a:gd name="connsiteX12" fmla="*/ 694944 w 695248"/>
              <a:gd name="connsiteY12" fmla="*/ 329184 h 32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5248" h="329184">
                <a:moveTo>
                  <a:pt x="0" y="54864"/>
                </a:moveTo>
                <a:cubicBezTo>
                  <a:pt x="18288" y="45720"/>
                  <a:pt x="35990" y="35296"/>
                  <a:pt x="54864" y="27432"/>
                </a:cubicBezTo>
                <a:cubicBezTo>
                  <a:pt x="116703" y="1666"/>
                  <a:pt x="125640" y="7553"/>
                  <a:pt x="201168" y="0"/>
                </a:cubicBezTo>
                <a:cubicBezTo>
                  <a:pt x="243840" y="3048"/>
                  <a:pt x="287036" y="1814"/>
                  <a:pt x="329184" y="9144"/>
                </a:cubicBezTo>
                <a:cubicBezTo>
                  <a:pt x="401949" y="21799"/>
                  <a:pt x="396206" y="32642"/>
                  <a:pt x="448056" y="54864"/>
                </a:cubicBezTo>
                <a:cubicBezTo>
                  <a:pt x="456915" y="58661"/>
                  <a:pt x="466344" y="60960"/>
                  <a:pt x="475488" y="64008"/>
                </a:cubicBezTo>
                <a:cubicBezTo>
                  <a:pt x="527490" y="116010"/>
                  <a:pt x="477419" y="74117"/>
                  <a:pt x="530352" y="100584"/>
                </a:cubicBezTo>
                <a:cubicBezTo>
                  <a:pt x="540182" y="105499"/>
                  <a:pt x="548242" y="113420"/>
                  <a:pt x="557784" y="118872"/>
                </a:cubicBezTo>
                <a:cubicBezTo>
                  <a:pt x="628074" y="159038"/>
                  <a:pt x="561002" y="112141"/>
                  <a:pt x="630936" y="164592"/>
                </a:cubicBezTo>
                <a:cubicBezTo>
                  <a:pt x="637032" y="176784"/>
                  <a:pt x="643688" y="188712"/>
                  <a:pt x="649224" y="201168"/>
                </a:cubicBezTo>
                <a:cubicBezTo>
                  <a:pt x="655890" y="216167"/>
                  <a:pt x="660171" y="232207"/>
                  <a:pt x="667512" y="246888"/>
                </a:cubicBezTo>
                <a:cubicBezTo>
                  <a:pt x="672427" y="256718"/>
                  <a:pt x="680885" y="264490"/>
                  <a:pt x="685800" y="274320"/>
                </a:cubicBezTo>
                <a:cubicBezTo>
                  <a:pt x="697836" y="298391"/>
                  <a:pt x="694944" y="303531"/>
                  <a:pt x="694944" y="32918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EC710B5-2B82-43B4-81F7-DDA7EA86EC48}"/>
              </a:ext>
            </a:extLst>
          </p:cNvPr>
          <p:cNvCxnSpPr/>
          <p:nvPr/>
        </p:nvCxnSpPr>
        <p:spPr>
          <a:xfrm>
            <a:off x="6428232" y="5672857"/>
            <a:ext cx="158191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5405D9-9222-4A56-8004-95AF48FCD4CE}"/>
              </a:ext>
            </a:extLst>
          </p:cNvPr>
          <p:cNvCxnSpPr>
            <a:cxnSpLocks/>
          </p:cNvCxnSpPr>
          <p:nvPr/>
        </p:nvCxnSpPr>
        <p:spPr>
          <a:xfrm flipV="1">
            <a:off x="8010144" y="5174975"/>
            <a:ext cx="950977" cy="51109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8D8F4E7-D060-4F07-9B1A-EADE9D94514E}"/>
              </a:ext>
            </a:extLst>
          </p:cNvPr>
          <p:cNvSpPr/>
          <p:nvPr/>
        </p:nvSpPr>
        <p:spPr>
          <a:xfrm>
            <a:off x="7406640" y="5367528"/>
            <a:ext cx="978408" cy="320040"/>
          </a:xfrm>
          <a:custGeom>
            <a:avLst/>
            <a:gdLst>
              <a:gd name="connsiteX0" fmla="*/ 0 w 978408"/>
              <a:gd name="connsiteY0" fmla="*/ 320040 h 320040"/>
              <a:gd name="connsiteX1" fmla="*/ 36576 w 978408"/>
              <a:gd name="connsiteY1" fmla="*/ 265176 h 320040"/>
              <a:gd name="connsiteX2" fmla="*/ 64008 w 978408"/>
              <a:gd name="connsiteY2" fmla="*/ 192024 h 320040"/>
              <a:gd name="connsiteX3" fmla="*/ 118872 w 978408"/>
              <a:gd name="connsiteY3" fmla="*/ 146304 h 320040"/>
              <a:gd name="connsiteX4" fmla="*/ 155448 w 978408"/>
              <a:gd name="connsiteY4" fmla="*/ 118872 h 320040"/>
              <a:gd name="connsiteX5" fmla="*/ 237744 w 978408"/>
              <a:gd name="connsiteY5" fmla="*/ 91440 h 320040"/>
              <a:gd name="connsiteX6" fmla="*/ 301752 w 978408"/>
              <a:gd name="connsiteY6" fmla="*/ 64008 h 320040"/>
              <a:gd name="connsiteX7" fmla="*/ 420624 w 978408"/>
              <a:gd name="connsiteY7" fmla="*/ 36576 h 320040"/>
              <a:gd name="connsiteX8" fmla="*/ 539496 w 978408"/>
              <a:gd name="connsiteY8" fmla="*/ 0 h 320040"/>
              <a:gd name="connsiteX9" fmla="*/ 832104 w 978408"/>
              <a:gd name="connsiteY9" fmla="*/ 9144 h 320040"/>
              <a:gd name="connsiteX10" fmla="*/ 896112 w 978408"/>
              <a:gd name="connsiteY10" fmla="*/ 18288 h 320040"/>
              <a:gd name="connsiteX11" fmla="*/ 950976 w 978408"/>
              <a:gd name="connsiteY11" fmla="*/ 36576 h 320040"/>
              <a:gd name="connsiteX12" fmla="*/ 978408 w 978408"/>
              <a:gd name="connsiteY12" fmla="*/ 64008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8408" h="320040">
                <a:moveTo>
                  <a:pt x="0" y="320040"/>
                </a:moveTo>
                <a:cubicBezTo>
                  <a:pt x="12192" y="301752"/>
                  <a:pt x="26746" y="284835"/>
                  <a:pt x="36576" y="265176"/>
                </a:cubicBezTo>
                <a:cubicBezTo>
                  <a:pt x="68484" y="201360"/>
                  <a:pt x="18995" y="255042"/>
                  <a:pt x="64008" y="192024"/>
                </a:cubicBezTo>
                <a:cubicBezTo>
                  <a:pt x="81797" y="167120"/>
                  <a:pt x="95480" y="163013"/>
                  <a:pt x="118872" y="146304"/>
                </a:cubicBezTo>
                <a:cubicBezTo>
                  <a:pt x="131273" y="137446"/>
                  <a:pt x="141611" y="125258"/>
                  <a:pt x="155448" y="118872"/>
                </a:cubicBezTo>
                <a:cubicBezTo>
                  <a:pt x="181702" y="106755"/>
                  <a:pt x="213685" y="107480"/>
                  <a:pt x="237744" y="91440"/>
                </a:cubicBezTo>
                <a:cubicBezTo>
                  <a:pt x="285960" y="59296"/>
                  <a:pt x="242705" y="83690"/>
                  <a:pt x="301752" y="64008"/>
                </a:cubicBezTo>
                <a:cubicBezTo>
                  <a:pt x="392220" y="33852"/>
                  <a:pt x="298350" y="51860"/>
                  <a:pt x="420624" y="36576"/>
                </a:cubicBezTo>
                <a:cubicBezTo>
                  <a:pt x="496539" y="11271"/>
                  <a:pt x="456952" y="23584"/>
                  <a:pt x="539496" y="0"/>
                </a:cubicBezTo>
                <a:cubicBezTo>
                  <a:pt x="637032" y="3048"/>
                  <a:pt x="734648" y="4146"/>
                  <a:pt x="832104" y="9144"/>
                </a:cubicBezTo>
                <a:cubicBezTo>
                  <a:pt x="853628" y="10248"/>
                  <a:pt x="875111" y="13442"/>
                  <a:pt x="896112" y="18288"/>
                </a:cubicBezTo>
                <a:cubicBezTo>
                  <a:pt x="914896" y="22623"/>
                  <a:pt x="950976" y="36576"/>
                  <a:pt x="950976" y="36576"/>
                </a:cubicBezTo>
                <a:lnTo>
                  <a:pt x="978408" y="6400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8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3460A-D492-4EF5-9248-15FC65A5FF7D}"/>
              </a:ext>
            </a:extLst>
          </p:cNvPr>
          <p:cNvSpPr txBox="1"/>
          <p:nvPr/>
        </p:nvSpPr>
        <p:spPr>
          <a:xfrm>
            <a:off x="1243584" y="338328"/>
            <a:ext cx="10442448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Why comparing/ ordering angles we want to put them in order of size.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7C2893-1915-467B-A95E-4B7C9642D57D}"/>
              </a:ext>
            </a:extLst>
          </p:cNvPr>
          <p:cNvSpPr txBox="1"/>
          <p:nvPr/>
        </p:nvSpPr>
        <p:spPr>
          <a:xfrm>
            <a:off x="3900773" y="1176528"/>
            <a:ext cx="5128069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Which angle is larger? 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E5411CE-AD98-4DA9-BA53-92E389533500}"/>
              </a:ext>
            </a:extLst>
          </p:cNvPr>
          <p:cNvSpPr/>
          <p:nvPr/>
        </p:nvSpPr>
        <p:spPr>
          <a:xfrm>
            <a:off x="2571751" y="2628901"/>
            <a:ext cx="2914650" cy="1085850"/>
          </a:xfrm>
          <a:custGeom>
            <a:avLst/>
            <a:gdLst>
              <a:gd name="connsiteX0" fmla="*/ 0 w 2914650"/>
              <a:gd name="connsiteY0" fmla="*/ 0 h 1085850"/>
              <a:gd name="connsiteX1" fmla="*/ 585787 w 2914650"/>
              <a:gd name="connsiteY1" fmla="*/ 1085850 h 1085850"/>
              <a:gd name="connsiteX2" fmla="*/ 2914650 w 2914650"/>
              <a:gd name="connsiteY2" fmla="*/ 1071563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4650" h="1085850">
                <a:moveTo>
                  <a:pt x="0" y="0"/>
                </a:moveTo>
                <a:lnTo>
                  <a:pt x="585787" y="1085850"/>
                </a:lnTo>
                <a:lnTo>
                  <a:pt x="2914650" y="107156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5D6DAF2-4A6A-4008-9ABE-9DC24ADF4116}"/>
              </a:ext>
            </a:extLst>
          </p:cNvPr>
          <p:cNvSpPr/>
          <p:nvPr/>
        </p:nvSpPr>
        <p:spPr>
          <a:xfrm>
            <a:off x="7600951" y="2643189"/>
            <a:ext cx="2400300" cy="1100137"/>
          </a:xfrm>
          <a:custGeom>
            <a:avLst/>
            <a:gdLst>
              <a:gd name="connsiteX0" fmla="*/ 0 w 2400300"/>
              <a:gd name="connsiteY0" fmla="*/ 1100137 h 1100137"/>
              <a:gd name="connsiteX1" fmla="*/ 2400300 w 2400300"/>
              <a:gd name="connsiteY1" fmla="*/ 1100137 h 1100137"/>
              <a:gd name="connsiteX2" fmla="*/ 471487 w 2400300"/>
              <a:gd name="connsiteY2" fmla="*/ 0 h 1100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0300" h="1100137">
                <a:moveTo>
                  <a:pt x="0" y="1100137"/>
                </a:moveTo>
                <a:lnTo>
                  <a:pt x="2400300" y="1100137"/>
                </a:lnTo>
                <a:lnTo>
                  <a:pt x="471487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B80B70-CDDC-47E4-84EE-A0D4CA366F76}"/>
              </a:ext>
            </a:extLst>
          </p:cNvPr>
          <p:cNvSpPr/>
          <p:nvPr/>
        </p:nvSpPr>
        <p:spPr>
          <a:xfrm>
            <a:off x="2943225" y="3257551"/>
            <a:ext cx="885825" cy="457200"/>
          </a:xfrm>
          <a:custGeom>
            <a:avLst/>
            <a:gdLst>
              <a:gd name="connsiteX0" fmla="*/ 0 w 885825"/>
              <a:gd name="connsiteY0" fmla="*/ 42862 h 457200"/>
              <a:gd name="connsiteX1" fmla="*/ 71438 w 885825"/>
              <a:gd name="connsiteY1" fmla="*/ 14287 h 457200"/>
              <a:gd name="connsiteX2" fmla="*/ 114300 w 885825"/>
              <a:gd name="connsiteY2" fmla="*/ 0 h 457200"/>
              <a:gd name="connsiteX3" fmla="*/ 328613 w 885825"/>
              <a:gd name="connsiteY3" fmla="*/ 14287 h 457200"/>
              <a:gd name="connsiteX4" fmla="*/ 385763 w 885825"/>
              <a:gd name="connsiteY4" fmla="*/ 28575 h 457200"/>
              <a:gd name="connsiteX5" fmla="*/ 471488 w 885825"/>
              <a:gd name="connsiteY5" fmla="*/ 57150 h 457200"/>
              <a:gd name="connsiteX6" fmla="*/ 514350 w 885825"/>
              <a:gd name="connsiteY6" fmla="*/ 71437 h 457200"/>
              <a:gd name="connsiteX7" fmla="*/ 557213 w 885825"/>
              <a:gd name="connsiteY7" fmla="*/ 85725 h 457200"/>
              <a:gd name="connsiteX8" fmla="*/ 600075 w 885825"/>
              <a:gd name="connsiteY8" fmla="*/ 100012 h 457200"/>
              <a:gd name="connsiteX9" fmla="*/ 685800 w 885825"/>
              <a:gd name="connsiteY9" fmla="*/ 142875 h 457200"/>
              <a:gd name="connsiteX10" fmla="*/ 728663 w 885825"/>
              <a:gd name="connsiteY10" fmla="*/ 171450 h 457200"/>
              <a:gd name="connsiteX11" fmla="*/ 785813 w 885825"/>
              <a:gd name="connsiteY11" fmla="*/ 257175 h 457200"/>
              <a:gd name="connsiteX12" fmla="*/ 800100 w 885825"/>
              <a:gd name="connsiteY12" fmla="*/ 300037 h 457200"/>
              <a:gd name="connsiteX13" fmla="*/ 857250 w 885825"/>
              <a:gd name="connsiteY13" fmla="*/ 385762 h 457200"/>
              <a:gd name="connsiteX14" fmla="*/ 885825 w 885825"/>
              <a:gd name="connsiteY14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5825" h="457200">
                <a:moveTo>
                  <a:pt x="0" y="42862"/>
                </a:moveTo>
                <a:cubicBezTo>
                  <a:pt x="23813" y="33337"/>
                  <a:pt x="47424" y="23292"/>
                  <a:pt x="71438" y="14287"/>
                </a:cubicBezTo>
                <a:cubicBezTo>
                  <a:pt x="85539" y="8999"/>
                  <a:pt x="99240" y="0"/>
                  <a:pt x="114300" y="0"/>
                </a:cubicBezTo>
                <a:cubicBezTo>
                  <a:pt x="185896" y="0"/>
                  <a:pt x="257175" y="9525"/>
                  <a:pt x="328613" y="14287"/>
                </a:cubicBezTo>
                <a:cubicBezTo>
                  <a:pt x="347663" y="19050"/>
                  <a:pt x="366955" y="22932"/>
                  <a:pt x="385763" y="28575"/>
                </a:cubicBezTo>
                <a:cubicBezTo>
                  <a:pt x="414613" y="37230"/>
                  <a:pt x="442913" y="47625"/>
                  <a:pt x="471488" y="57150"/>
                </a:cubicBezTo>
                <a:lnTo>
                  <a:pt x="514350" y="71437"/>
                </a:lnTo>
                <a:lnTo>
                  <a:pt x="557213" y="85725"/>
                </a:lnTo>
                <a:lnTo>
                  <a:pt x="600075" y="100012"/>
                </a:lnTo>
                <a:cubicBezTo>
                  <a:pt x="722916" y="181905"/>
                  <a:pt x="567494" y="83721"/>
                  <a:pt x="685800" y="142875"/>
                </a:cubicBezTo>
                <a:cubicBezTo>
                  <a:pt x="701159" y="150554"/>
                  <a:pt x="714375" y="161925"/>
                  <a:pt x="728663" y="171450"/>
                </a:cubicBezTo>
                <a:cubicBezTo>
                  <a:pt x="747713" y="200025"/>
                  <a:pt x="774953" y="224594"/>
                  <a:pt x="785813" y="257175"/>
                </a:cubicBezTo>
                <a:cubicBezTo>
                  <a:pt x="790575" y="271462"/>
                  <a:pt x="792786" y="286872"/>
                  <a:pt x="800100" y="300037"/>
                </a:cubicBezTo>
                <a:cubicBezTo>
                  <a:pt x="816778" y="330058"/>
                  <a:pt x="846390" y="353182"/>
                  <a:pt x="857250" y="385762"/>
                </a:cubicBezTo>
                <a:cubicBezTo>
                  <a:pt x="874906" y="438728"/>
                  <a:pt x="864803" y="415154"/>
                  <a:pt x="885825" y="457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43F6FBB-DC09-4B77-9E9F-AEC269A075BA}"/>
              </a:ext>
            </a:extLst>
          </p:cNvPr>
          <p:cNvSpPr/>
          <p:nvPr/>
        </p:nvSpPr>
        <p:spPr>
          <a:xfrm>
            <a:off x="8986838" y="3300413"/>
            <a:ext cx="228600" cy="471488"/>
          </a:xfrm>
          <a:custGeom>
            <a:avLst/>
            <a:gdLst>
              <a:gd name="connsiteX0" fmla="*/ 228600 w 228600"/>
              <a:gd name="connsiteY0" fmla="*/ 0 h 471488"/>
              <a:gd name="connsiteX1" fmla="*/ 171450 w 228600"/>
              <a:gd name="connsiteY1" fmla="*/ 71438 h 471488"/>
              <a:gd name="connsiteX2" fmla="*/ 100012 w 228600"/>
              <a:gd name="connsiteY2" fmla="*/ 157163 h 471488"/>
              <a:gd name="connsiteX3" fmla="*/ 57150 w 228600"/>
              <a:gd name="connsiteY3" fmla="*/ 242888 h 471488"/>
              <a:gd name="connsiteX4" fmla="*/ 28575 w 228600"/>
              <a:gd name="connsiteY4" fmla="*/ 328613 h 471488"/>
              <a:gd name="connsiteX5" fmla="*/ 0 w 228600"/>
              <a:gd name="connsiteY5" fmla="*/ 414338 h 471488"/>
              <a:gd name="connsiteX6" fmla="*/ 0 w 228600"/>
              <a:gd name="connsiteY6" fmla="*/ 471488 h 471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" h="471488">
                <a:moveTo>
                  <a:pt x="228600" y="0"/>
                </a:moveTo>
                <a:cubicBezTo>
                  <a:pt x="209550" y="23813"/>
                  <a:pt x="191531" y="48488"/>
                  <a:pt x="171450" y="71438"/>
                </a:cubicBezTo>
                <a:cubicBezTo>
                  <a:pt x="94441" y="159447"/>
                  <a:pt x="158494" y="69438"/>
                  <a:pt x="100012" y="157163"/>
                </a:cubicBezTo>
                <a:cubicBezTo>
                  <a:pt x="47910" y="313473"/>
                  <a:pt x="131004" y="76716"/>
                  <a:pt x="57150" y="242888"/>
                </a:cubicBezTo>
                <a:cubicBezTo>
                  <a:pt x="44917" y="270413"/>
                  <a:pt x="38100" y="300038"/>
                  <a:pt x="28575" y="328613"/>
                </a:cubicBezTo>
                <a:cubicBezTo>
                  <a:pt x="28573" y="328618"/>
                  <a:pt x="0" y="414333"/>
                  <a:pt x="0" y="414338"/>
                </a:cubicBezTo>
                <a:lnTo>
                  <a:pt x="0" y="47148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AE486-9B6B-4F0D-8C38-D6E33FFDF2D7}"/>
              </a:ext>
            </a:extLst>
          </p:cNvPr>
          <p:cNvSpPr txBox="1"/>
          <p:nvPr/>
        </p:nvSpPr>
        <p:spPr>
          <a:xfrm>
            <a:off x="3386137" y="3974069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A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D4F0B3-24F0-46AC-9A98-BE0F744C117D}"/>
              </a:ext>
            </a:extLst>
          </p:cNvPr>
          <p:cNvSpPr txBox="1"/>
          <p:nvPr/>
        </p:nvSpPr>
        <p:spPr>
          <a:xfrm>
            <a:off x="8621679" y="3974069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B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903CF1-5D49-49D3-BB38-9A0D54E82E21}"/>
              </a:ext>
            </a:extLst>
          </p:cNvPr>
          <p:cNvSpPr txBox="1"/>
          <p:nvPr/>
        </p:nvSpPr>
        <p:spPr>
          <a:xfrm>
            <a:off x="3973069" y="4574144"/>
            <a:ext cx="5128069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Angle A is an obtuse angle. </a:t>
            </a:r>
          </a:p>
          <a:p>
            <a:pPr algn="ctr"/>
            <a:r>
              <a:rPr lang="en-GB" sz="2000" dirty="0"/>
              <a:t>Angle  B is an acute angle.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D9201C-D2C8-481C-80FD-B33CD7BE5E20}"/>
              </a:ext>
            </a:extLst>
          </p:cNvPr>
          <p:cNvSpPr txBox="1"/>
          <p:nvPr/>
        </p:nvSpPr>
        <p:spPr>
          <a:xfrm>
            <a:off x="2225231" y="5681472"/>
            <a:ext cx="8461819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Angle A is bigger than angle B</a:t>
            </a:r>
          </a:p>
        </p:txBody>
      </p:sp>
    </p:spTree>
    <p:extLst>
      <p:ext uri="{BB962C8B-B14F-4D97-AF65-F5344CB8AC3E}">
        <p14:creationId xmlns:p14="http://schemas.microsoft.com/office/powerpoint/2010/main" val="335478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3460A-D492-4EF5-9248-15FC65A5FF7D}"/>
              </a:ext>
            </a:extLst>
          </p:cNvPr>
          <p:cNvSpPr txBox="1"/>
          <p:nvPr/>
        </p:nvSpPr>
        <p:spPr>
          <a:xfrm>
            <a:off x="1243584" y="338328"/>
            <a:ext cx="10442448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Why comparing/ ordering angles we want to put them in order of size.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7C2893-1915-467B-A95E-4B7C9642D57D}"/>
              </a:ext>
            </a:extLst>
          </p:cNvPr>
          <p:cNvSpPr txBox="1"/>
          <p:nvPr/>
        </p:nvSpPr>
        <p:spPr>
          <a:xfrm>
            <a:off x="3900773" y="1176528"/>
            <a:ext cx="5128069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Which angle is larger?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AE486-9B6B-4F0D-8C38-D6E33FFDF2D7}"/>
              </a:ext>
            </a:extLst>
          </p:cNvPr>
          <p:cNvSpPr txBox="1"/>
          <p:nvPr/>
        </p:nvSpPr>
        <p:spPr>
          <a:xfrm>
            <a:off x="3386137" y="3974069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A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D4F0B3-24F0-46AC-9A98-BE0F744C117D}"/>
              </a:ext>
            </a:extLst>
          </p:cNvPr>
          <p:cNvSpPr txBox="1"/>
          <p:nvPr/>
        </p:nvSpPr>
        <p:spPr>
          <a:xfrm>
            <a:off x="8621679" y="3974069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B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903CF1-5D49-49D3-BB38-9A0D54E82E21}"/>
              </a:ext>
            </a:extLst>
          </p:cNvPr>
          <p:cNvSpPr txBox="1"/>
          <p:nvPr/>
        </p:nvSpPr>
        <p:spPr>
          <a:xfrm>
            <a:off x="3973069" y="4574144"/>
            <a:ext cx="5128069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Angle A is an obtuse angle. </a:t>
            </a:r>
          </a:p>
          <a:p>
            <a:pPr algn="ctr"/>
            <a:r>
              <a:rPr lang="en-GB" sz="2000" dirty="0"/>
              <a:t>Angle  B is a straight line angle.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D9201C-D2C8-481C-80FD-B33CD7BE5E20}"/>
              </a:ext>
            </a:extLst>
          </p:cNvPr>
          <p:cNvSpPr txBox="1"/>
          <p:nvPr/>
        </p:nvSpPr>
        <p:spPr>
          <a:xfrm>
            <a:off x="2225231" y="5681472"/>
            <a:ext cx="8461819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Angle A is smaller than angle B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2337AD5-63D1-4014-A68A-10B4F875C9C8}"/>
              </a:ext>
            </a:extLst>
          </p:cNvPr>
          <p:cNvSpPr/>
          <p:nvPr/>
        </p:nvSpPr>
        <p:spPr>
          <a:xfrm>
            <a:off x="7728679" y="3297890"/>
            <a:ext cx="2600325" cy="14288"/>
          </a:xfrm>
          <a:custGeom>
            <a:avLst/>
            <a:gdLst>
              <a:gd name="connsiteX0" fmla="*/ 0 w 2600325"/>
              <a:gd name="connsiteY0" fmla="*/ 14288 h 14288"/>
              <a:gd name="connsiteX1" fmla="*/ 2600325 w 2600325"/>
              <a:gd name="connsiteY1" fmla="*/ 0 h 14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0325" h="14288">
                <a:moveTo>
                  <a:pt x="0" y="14288"/>
                </a:moveTo>
                <a:lnTo>
                  <a:pt x="260032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F367F74-20A1-4EE1-A077-A4A2CD36CAA8}"/>
              </a:ext>
            </a:extLst>
          </p:cNvPr>
          <p:cNvSpPr/>
          <p:nvPr/>
        </p:nvSpPr>
        <p:spPr>
          <a:xfrm>
            <a:off x="2328863" y="2471738"/>
            <a:ext cx="2214562" cy="900112"/>
          </a:xfrm>
          <a:custGeom>
            <a:avLst/>
            <a:gdLst>
              <a:gd name="connsiteX0" fmla="*/ 0 w 2214562"/>
              <a:gd name="connsiteY0" fmla="*/ 900112 h 900112"/>
              <a:gd name="connsiteX1" fmla="*/ 1471612 w 2214562"/>
              <a:gd name="connsiteY1" fmla="*/ 900112 h 900112"/>
              <a:gd name="connsiteX2" fmla="*/ 2214562 w 2214562"/>
              <a:gd name="connsiteY2" fmla="*/ 0 h 900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4562" h="900112">
                <a:moveTo>
                  <a:pt x="0" y="900112"/>
                </a:moveTo>
                <a:lnTo>
                  <a:pt x="1471612" y="900112"/>
                </a:lnTo>
                <a:lnTo>
                  <a:pt x="221456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05FD109-5DF2-4FEB-BFFC-7069AF99FC66}"/>
              </a:ext>
            </a:extLst>
          </p:cNvPr>
          <p:cNvSpPr/>
          <p:nvPr/>
        </p:nvSpPr>
        <p:spPr>
          <a:xfrm>
            <a:off x="3300413" y="3100388"/>
            <a:ext cx="714375" cy="285750"/>
          </a:xfrm>
          <a:custGeom>
            <a:avLst/>
            <a:gdLst>
              <a:gd name="connsiteX0" fmla="*/ 0 w 714375"/>
              <a:gd name="connsiteY0" fmla="*/ 285750 h 285750"/>
              <a:gd name="connsiteX1" fmla="*/ 57150 w 714375"/>
              <a:gd name="connsiteY1" fmla="*/ 214312 h 285750"/>
              <a:gd name="connsiteX2" fmla="*/ 85725 w 714375"/>
              <a:gd name="connsiteY2" fmla="*/ 171450 h 285750"/>
              <a:gd name="connsiteX3" fmla="*/ 128587 w 714375"/>
              <a:gd name="connsiteY3" fmla="*/ 157162 h 285750"/>
              <a:gd name="connsiteX4" fmla="*/ 171450 w 714375"/>
              <a:gd name="connsiteY4" fmla="*/ 128587 h 285750"/>
              <a:gd name="connsiteX5" fmla="*/ 214312 w 714375"/>
              <a:gd name="connsiteY5" fmla="*/ 85725 h 285750"/>
              <a:gd name="connsiteX6" fmla="*/ 300037 w 714375"/>
              <a:gd name="connsiteY6" fmla="*/ 57150 h 285750"/>
              <a:gd name="connsiteX7" fmla="*/ 428625 w 714375"/>
              <a:gd name="connsiteY7" fmla="*/ 14287 h 285750"/>
              <a:gd name="connsiteX8" fmla="*/ 471487 w 714375"/>
              <a:gd name="connsiteY8" fmla="*/ 0 h 285750"/>
              <a:gd name="connsiteX9" fmla="*/ 714375 w 714375"/>
              <a:gd name="connsiteY9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4375" h="285750">
                <a:moveTo>
                  <a:pt x="0" y="285750"/>
                </a:moveTo>
                <a:cubicBezTo>
                  <a:pt x="19050" y="261937"/>
                  <a:pt x="38853" y="238708"/>
                  <a:pt x="57150" y="214312"/>
                </a:cubicBezTo>
                <a:cubicBezTo>
                  <a:pt x="67453" y="200575"/>
                  <a:pt x="72317" y="182177"/>
                  <a:pt x="85725" y="171450"/>
                </a:cubicBezTo>
                <a:cubicBezTo>
                  <a:pt x="97485" y="162042"/>
                  <a:pt x="115117" y="163897"/>
                  <a:pt x="128587" y="157162"/>
                </a:cubicBezTo>
                <a:cubicBezTo>
                  <a:pt x="143946" y="149483"/>
                  <a:pt x="158258" y="139580"/>
                  <a:pt x="171450" y="128587"/>
                </a:cubicBezTo>
                <a:cubicBezTo>
                  <a:pt x="186972" y="115652"/>
                  <a:pt x="196649" y="95538"/>
                  <a:pt x="214312" y="85725"/>
                </a:cubicBezTo>
                <a:cubicBezTo>
                  <a:pt x="240642" y="71097"/>
                  <a:pt x="271462" y="66675"/>
                  <a:pt x="300037" y="57150"/>
                </a:cubicBezTo>
                <a:lnTo>
                  <a:pt x="428625" y="14287"/>
                </a:lnTo>
                <a:cubicBezTo>
                  <a:pt x="442912" y="9525"/>
                  <a:pt x="456427" y="0"/>
                  <a:pt x="471487" y="0"/>
                </a:cubicBezTo>
                <a:lnTo>
                  <a:pt x="71437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18A80DA-E3B2-4216-96E0-865F02F8C88B}"/>
              </a:ext>
            </a:extLst>
          </p:cNvPr>
          <p:cNvSpPr/>
          <p:nvPr/>
        </p:nvSpPr>
        <p:spPr>
          <a:xfrm>
            <a:off x="8686800" y="2943225"/>
            <a:ext cx="900113" cy="371475"/>
          </a:xfrm>
          <a:custGeom>
            <a:avLst/>
            <a:gdLst>
              <a:gd name="connsiteX0" fmla="*/ 0 w 900113"/>
              <a:gd name="connsiteY0" fmla="*/ 371475 h 371475"/>
              <a:gd name="connsiteX1" fmla="*/ 14288 w 900113"/>
              <a:gd name="connsiteY1" fmla="*/ 257175 h 371475"/>
              <a:gd name="connsiteX2" fmla="*/ 100013 w 900113"/>
              <a:gd name="connsiteY2" fmla="*/ 128588 h 371475"/>
              <a:gd name="connsiteX3" fmla="*/ 142875 w 900113"/>
              <a:gd name="connsiteY3" fmla="*/ 100013 h 371475"/>
              <a:gd name="connsiteX4" fmla="*/ 257175 w 900113"/>
              <a:gd name="connsiteY4" fmla="*/ 28575 h 371475"/>
              <a:gd name="connsiteX5" fmla="*/ 300038 w 900113"/>
              <a:gd name="connsiteY5" fmla="*/ 14288 h 371475"/>
              <a:gd name="connsiteX6" fmla="*/ 342900 w 900113"/>
              <a:gd name="connsiteY6" fmla="*/ 0 h 371475"/>
              <a:gd name="connsiteX7" fmla="*/ 600075 w 900113"/>
              <a:gd name="connsiteY7" fmla="*/ 14288 h 371475"/>
              <a:gd name="connsiteX8" fmla="*/ 728663 w 900113"/>
              <a:gd name="connsiteY8" fmla="*/ 71438 h 371475"/>
              <a:gd name="connsiteX9" fmla="*/ 814388 w 900113"/>
              <a:gd name="connsiteY9" fmla="*/ 157163 h 371475"/>
              <a:gd name="connsiteX10" fmla="*/ 842963 w 900113"/>
              <a:gd name="connsiteY10" fmla="*/ 200025 h 371475"/>
              <a:gd name="connsiteX11" fmla="*/ 885825 w 900113"/>
              <a:gd name="connsiteY11" fmla="*/ 300038 h 371475"/>
              <a:gd name="connsiteX12" fmla="*/ 900113 w 900113"/>
              <a:gd name="connsiteY12" fmla="*/ 34290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00113" h="371475">
                <a:moveTo>
                  <a:pt x="0" y="371475"/>
                </a:moveTo>
                <a:cubicBezTo>
                  <a:pt x="4763" y="333375"/>
                  <a:pt x="7419" y="294952"/>
                  <a:pt x="14288" y="257175"/>
                </a:cubicBezTo>
                <a:cubicBezTo>
                  <a:pt x="23731" y="205241"/>
                  <a:pt x="60694" y="161353"/>
                  <a:pt x="100013" y="128588"/>
                </a:cubicBezTo>
                <a:cubicBezTo>
                  <a:pt x="113204" y="117595"/>
                  <a:pt x="128588" y="109538"/>
                  <a:pt x="142875" y="100013"/>
                </a:cubicBezTo>
                <a:cubicBezTo>
                  <a:pt x="188158" y="32088"/>
                  <a:pt x="155160" y="62579"/>
                  <a:pt x="257175" y="28575"/>
                </a:cubicBezTo>
                <a:lnTo>
                  <a:pt x="300038" y="14288"/>
                </a:lnTo>
                <a:lnTo>
                  <a:pt x="342900" y="0"/>
                </a:lnTo>
                <a:cubicBezTo>
                  <a:pt x="428625" y="4763"/>
                  <a:pt x="514881" y="3639"/>
                  <a:pt x="600075" y="14288"/>
                </a:cubicBezTo>
                <a:cubicBezTo>
                  <a:pt x="639606" y="19229"/>
                  <a:pt x="696360" y="42724"/>
                  <a:pt x="728663" y="71438"/>
                </a:cubicBezTo>
                <a:cubicBezTo>
                  <a:pt x="758867" y="98286"/>
                  <a:pt x="791972" y="123539"/>
                  <a:pt x="814388" y="157163"/>
                </a:cubicBezTo>
                <a:lnTo>
                  <a:pt x="842963" y="200025"/>
                </a:lnTo>
                <a:cubicBezTo>
                  <a:pt x="876464" y="300533"/>
                  <a:pt x="832866" y="176470"/>
                  <a:pt x="885825" y="300038"/>
                </a:cubicBezTo>
                <a:cubicBezTo>
                  <a:pt x="891758" y="313881"/>
                  <a:pt x="900113" y="342900"/>
                  <a:pt x="900113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0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3460A-D492-4EF5-9248-15FC65A5FF7D}"/>
              </a:ext>
            </a:extLst>
          </p:cNvPr>
          <p:cNvSpPr txBox="1"/>
          <p:nvPr/>
        </p:nvSpPr>
        <p:spPr>
          <a:xfrm>
            <a:off x="1243584" y="338328"/>
            <a:ext cx="10442448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Why comparing/ ordering angles we want to put them in order of size.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7C2893-1915-467B-A95E-4B7C9642D57D}"/>
              </a:ext>
            </a:extLst>
          </p:cNvPr>
          <p:cNvSpPr txBox="1"/>
          <p:nvPr/>
        </p:nvSpPr>
        <p:spPr>
          <a:xfrm>
            <a:off x="3900773" y="991957"/>
            <a:ext cx="5128069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Put the angles in order starting with the smallest. 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5D7E819-AD49-4A07-9F3D-B36325089D2B}"/>
              </a:ext>
            </a:extLst>
          </p:cNvPr>
          <p:cNvSpPr/>
          <p:nvPr/>
        </p:nvSpPr>
        <p:spPr>
          <a:xfrm>
            <a:off x="1943100" y="2428875"/>
            <a:ext cx="1628775" cy="1485900"/>
          </a:xfrm>
          <a:custGeom>
            <a:avLst/>
            <a:gdLst>
              <a:gd name="connsiteX0" fmla="*/ 0 w 1628775"/>
              <a:gd name="connsiteY0" fmla="*/ 0 h 1485900"/>
              <a:gd name="connsiteX1" fmla="*/ 14288 w 1628775"/>
              <a:gd name="connsiteY1" fmla="*/ 1471613 h 1485900"/>
              <a:gd name="connsiteX2" fmla="*/ 1628775 w 1628775"/>
              <a:gd name="connsiteY2" fmla="*/ 148590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8775" h="1485900">
                <a:moveTo>
                  <a:pt x="0" y="0"/>
                </a:moveTo>
                <a:lnTo>
                  <a:pt x="14288" y="1471613"/>
                </a:lnTo>
                <a:lnTo>
                  <a:pt x="1628775" y="14859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A52CA60-9932-4174-96FE-59535BF0B434}"/>
              </a:ext>
            </a:extLst>
          </p:cNvPr>
          <p:cNvSpPr/>
          <p:nvPr/>
        </p:nvSpPr>
        <p:spPr>
          <a:xfrm>
            <a:off x="5457826" y="2507457"/>
            <a:ext cx="1485900" cy="1257300"/>
          </a:xfrm>
          <a:custGeom>
            <a:avLst/>
            <a:gdLst>
              <a:gd name="connsiteX0" fmla="*/ 1128712 w 1485900"/>
              <a:gd name="connsiteY0" fmla="*/ 0 h 1257300"/>
              <a:gd name="connsiteX1" fmla="*/ 0 w 1485900"/>
              <a:gd name="connsiteY1" fmla="*/ 1257300 h 1257300"/>
              <a:gd name="connsiteX2" fmla="*/ 1485900 w 1485900"/>
              <a:gd name="connsiteY2" fmla="*/ 1243012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1257300">
                <a:moveTo>
                  <a:pt x="1128712" y="0"/>
                </a:moveTo>
                <a:lnTo>
                  <a:pt x="0" y="1257300"/>
                </a:lnTo>
                <a:lnTo>
                  <a:pt x="1485900" y="124301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95BF396-E560-434C-9A9E-934B9879D93E}"/>
              </a:ext>
            </a:extLst>
          </p:cNvPr>
          <p:cNvSpPr/>
          <p:nvPr/>
        </p:nvSpPr>
        <p:spPr>
          <a:xfrm>
            <a:off x="8229600" y="2507457"/>
            <a:ext cx="2714625" cy="1185862"/>
          </a:xfrm>
          <a:custGeom>
            <a:avLst/>
            <a:gdLst>
              <a:gd name="connsiteX0" fmla="*/ 0 w 2714625"/>
              <a:gd name="connsiteY0" fmla="*/ 1171575 h 1185862"/>
              <a:gd name="connsiteX1" fmla="*/ 1771650 w 2714625"/>
              <a:gd name="connsiteY1" fmla="*/ 1185862 h 1185862"/>
              <a:gd name="connsiteX2" fmla="*/ 2714625 w 2714625"/>
              <a:gd name="connsiteY2" fmla="*/ 0 h 1185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14625" h="1185862">
                <a:moveTo>
                  <a:pt x="0" y="1171575"/>
                </a:moveTo>
                <a:lnTo>
                  <a:pt x="1771650" y="1185862"/>
                </a:lnTo>
                <a:lnTo>
                  <a:pt x="271462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6C000A4-2C6F-4C0C-B00A-479C3E22BEBE}"/>
              </a:ext>
            </a:extLst>
          </p:cNvPr>
          <p:cNvSpPr/>
          <p:nvPr/>
        </p:nvSpPr>
        <p:spPr>
          <a:xfrm>
            <a:off x="1928813" y="3685864"/>
            <a:ext cx="318549" cy="228911"/>
          </a:xfrm>
          <a:custGeom>
            <a:avLst/>
            <a:gdLst>
              <a:gd name="connsiteX0" fmla="*/ 0 w 318549"/>
              <a:gd name="connsiteY0" fmla="*/ 43174 h 228911"/>
              <a:gd name="connsiteX1" fmla="*/ 71437 w 318549"/>
              <a:gd name="connsiteY1" fmla="*/ 28886 h 228911"/>
              <a:gd name="connsiteX2" fmla="*/ 300037 w 318549"/>
              <a:gd name="connsiteY2" fmla="*/ 28886 h 228911"/>
              <a:gd name="connsiteX3" fmla="*/ 300037 w 318549"/>
              <a:gd name="connsiteY3" fmla="*/ 228911 h 228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8549" h="228911">
                <a:moveTo>
                  <a:pt x="0" y="43174"/>
                </a:moveTo>
                <a:cubicBezTo>
                  <a:pt x="23812" y="38411"/>
                  <a:pt x="47731" y="34154"/>
                  <a:pt x="71437" y="28886"/>
                </a:cubicBezTo>
                <a:cubicBezTo>
                  <a:pt x="134519" y="14868"/>
                  <a:pt x="254179" y="-28436"/>
                  <a:pt x="300037" y="28886"/>
                </a:cubicBezTo>
                <a:cubicBezTo>
                  <a:pt x="341689" y="80950"/>
                  <a:pt x="300037" y="162236"/>
                  <a:pt x="300037" y="22891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6FD19AD-DA97-47BE-97B0-FA12CEB6BC29}"/>
              </a:ext>
            </a:extLst>
          </p:cNvPr>
          <p:cNvSpPr/>
          <p:nvPr/>
        </p:nvSpPr>
        <p:spPr>
          <a:xfrm>
            <a:off x="5786438" y="3343275"/>
            <a:ext cx="201695" cy="428625"/>
          </a:xfrm>
          <a:custGeom>
            <a:avLst/>
            <a:gdLst>
              <a:gd name="connsiteX0" fmla="*/ 0 w 201695"/>
              <a:gd name="connsiteY0" fmla="*/ 0 h 428625"/>
              <a:gd name="connsiteX1" fmla="*/ 114300 w 201695"/>
              <a:gd name="connsiteY1" fmla="*/ 100013 h 428625"/>
              <a:gd name="connsiteX2" fmla="*/ 142875 w 201695"/>
              <a:gd name="connsiteY2" fmla="*/ 185738 h 428625"/>
              <a:gd name="connsiteX3" fmla="*/ 171450 w 201695"/>
              <a:gd name="connsiteY3" fmla="*/ 228600 h 428625"/>
              <a:gd name="connsiteX4" fmla="*/ 200025 w 201695"/>
              <a:gd name="connsiteY4" fmla="*/ 428625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695" h="428625">
                <a:moveTo>
                  <a:pt x="0" y="0"/>
                </a:moveTo>
                <a:cubicBezTo>
                  <a:pt x="9429" y="7543"/>
                  <a:pt x="101415" y="76820"/>
                  <a:pt x="114300" y="100013"/>
                </a:cubicBezTo>
                <a:cubicBezTo>
                  <a:pt x="128928" y="126343"/>
                  <a:pt x="126167" y="160676"/>
                  <a:pt x="142875" y="185738"/>
                </a:cubicBezTo>
                <a:lnTo>
                  <a:pt x="171450" y="228600"/>
                </a:lnTo>
                <a:cubicBezTo>
                  <a:pt x="212073" y="350470"/>
                  <a:pt x="200025" y="284204"/>
                  <a:pt x="200025" y="4286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A9838C5-4927-47E7-BE83-F29893E48797}"/>
              </a:ext>
            </a:extLst>
          </p:cNvPr>
          <p:cNvSpPr/>
          <p:nvPr/>
        </p:nvSpPr>
        <p:spPr>
          <a:xfrm>
            <a:off x="9501188" y="3213768"/>
            <a:ext cx="842962" cy="500982"/>
          </a:xfrm>
          <a:custGeom>
            <a:avLst/>
            <a:gdLst>
              <a:gd name="connsiteX0" fmla="*/ 842962 w 842962"/>
              <a:gd name="connsiteY0" fmla="*/ 29495 h 500982"/>
              <a:gd name="connsiteX1" fmla="*/ 771525 w 842962"/>
              <a:gd name="connsiteY1" fmla="*/ 920 h 500982"/>
              <a:gd name="connsiteX2" fmla="*/ 514350 w 842962"/>
              <a:gd name="connsiteY2" fmla="*/ 15207 h 500982"/>
              <a:gd name="connsiteX3" fmla="*/ 357187 w 842962"/>
              <a:gd name="connsiteY3" fmla="*/ 58070 h 500982"/>
              <a:gd name="connsiteX4" fmla="*/ 300037 w 842962"/>
              <a:gd name="connsiteY4" fmla="*/ 72357 h 500982"/>
              <a:gd name="connsiteX5" fmla="*/ 257175 w 842962"/>
              <a:gd name="connsiteY5" fmla="*/ 100932 h 500982"/>
              <a:gd name="connsiteX6" fmla="*/ 214312 w 842962"/>
              <a:gd name="connsiteY6" fmla="*/ 115220 h 500982"/>
              <a:gd name="connsiteX7" fmla="*/ 128587 w 842962"/>
              <a:gd name="connsiteY7" fmla="*/ 172370 h 500982"/>
              <a:gd name="connsiteX8" fmla="*/ 85725 w 842962"/>
              <a:gd name="connsiteY8" fmla="*/ 258095 h 500982"/>
              <a:gd name="connsiteX9" fmla="*/ 42862 w 842962"/>
              <a:gd name="connsiteY9" fmla="*/ 286670 h 500982"/>
              <a:gd name="connsiteX10" fmla="*/ 14287 w 842962"/>
              <a:gd name="connsiteY10" fmla="*/ 372395 h 500982"/>
              <a:gd name="connsiteX11" fmla="*/ 0 w 842962"/>
              <a:gd name="connsiteY11" fmla="*/ 415257 h 500982"/>
              <a:gd name="connsiteX12" fmla="*/ 0 w 842962"/>
              <a:gd name="connsiteY12" fmla="*/ 500982 h 500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42962" h="500982">
                <a:moveTo>
                  <a:pt x="842962" y="29495"/>
                </a:moveTo>
                <a:cubicBezTo>
                  <a:pt x="819150" y="19970"/>
                  <a:pt x="797147" y="2034"/>
                  <a:pt x="771525" y="920"/>
                </a:cubicBezTo>
                <a:cubicBezTo>
                  <a:pt x="685749" y="-2810"/>
                  <a:pt x="599641" y="5366"/>
                  <a:pt x="514350" y="15207"/>
                </a:cubicBezTo>
                <a:cubicBezTo>
                  <a:pt x="428901" y="25066"/>
                  <a:pt x="420640" y="39941"/>
                  <a:pt x="357187" y="58070"/>
                </a:cubicBezTo>
                <a:cubicBezTo>
                  <a:pt x="338306" y="63464"/>
                  <a:pt x="319087" y="67595"/>
                  <a:pt x="300037" y="72357"/>
                </a:cubicBezTo>
                <a:cubicBezTo>
                  <a:pt x="285750" y="81882"/>
                  <a:pt x="272533" y="93253"/>
                  <a:pt x="257175" y="100932"/>
                </a:cubicBezTo>
                <a:cubicBezTo>
                  <a:pt x="243704" y="107667"/>
                  <a:pt x="227477" y="107906"/>
                  <a:pt x="214312" y="115220"/>
                </a:cubicBezTo>
                <a:cubicBezTo>
                  <a:pt x="184291" y="131898"/>
                  <a:pt x="128587" y="172370"/>
                  <a:pt x="128587" y="172370"/>
                </a:cubicBezTo>
                <a:cubicBezTo>
                  <a:pt x="116967" y="207231"/>
                  <a:pt x="113422" y="230398"/>
                  <a:pt x="85725" y="258095"/>
                </a:cubicBezTo>
                <a:cubicBezTo>
                  <a:pt x="73583" y="270237"/>
                  <a:pt x="57150" y="277145"/>
                  <a:pt x="42862" y="286670"/>
                </a:cubicBezTo>
                <a:lnTo>
                  <a:pt x="14287" y="372395"/>
                </a:lnTo>
                <a:cubicBezTo>
                  <a:pt x="9525" y="386682"/>
                  <a:pt x="0" y="400197"/>
                  <a:pt x="0" y="415257"/>
                </a:cubicBezTo>
                <a:lnTo>
                  <a:pt x="0" y="5009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5E20E5-CC2D-490C-B29F-1A84575787F1}"/>
              </a:ext>
            </a:extLst>
          </p:cNvPr>
          <p:cNvSpPr txBox="1"/>
          <p:nvPr/>
        </p:nvSpPr>
        <p:spPr>
          <a:xfrm>
            <a:off x="2247362" y="404550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A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863749-594D-400F-819B-7CD04C0069C5}"/>
              </a:ext>
            </a:extLst>
          </p:cNvPr>
          <p:cNvSpPr txBox="1"/>
          <p:nvPr/>
        </p:nvSpPr>
        <p:spPr>
          <a:xfrm>
            <a:off x="5721317" y="4046578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B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6F45B9-4535-43C8-A741-01EFF7A5AE08}"/>
              </a:ext>
            </a:extLst>
          </p:cNvPr>
          <p:cNvSpPr txBox="1"/>
          <p:nvPr/>
        </p:nvSpPr>
        <p:spPr>
          <a:xfrm>
            <a:off x="9260043" y="4060865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C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B10F9-CFC2-426C-BBAF-E9ED820BBF78}"/>
              </a:ext>
            </a:extLst>
          </p:cNvPr>
          <p:cNvSpPr txBox="1"/>
          <p:nvPr/>
        </p:nvSpPr>
        <p:spPr>
          <a:xfrm>
            <a:off x="2088874" y="4430197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Right angle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059038-C2BC-4630-AE39-482CBC0D9015}"/>
              </a:ext>
            </a:extLst>
          </p:cNvPr>
          <p:cNvSpPr txBox="1"/>
          <p:nvPr/>
        </p:nvSpPr>
        <p:spPr>
          <a:xfrm>
            <a:off x="5618798" y="4430197"/>
            <a:ext cx="1374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Acute angle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C39619-B320-4ADC-AA8D-768F8B8128B6}"/>
              </a:ext>
            </a:extLst>
          </p:cNvPr>
          <p:cNvSpPr txBox="1"/>
          <p:nvPr/>
        </p:nvSpPr>
        <p:spPr>
          <a:xfrm>
            <a:off x="9368790" y="4399630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Obtuse angle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74B43A6-DFD8-4493-97F9-1B8AD9E962F1}"/>
              </a:ext>
            </a:extLst>
          </p:cNvPr>
          <p:cNvCxnSpPr/>
          <p:nvPr/>
        </p:nvCxnSpPr>
        <p:spPr>
          <a:xfrm>
            <a:off x="742950" y="5029200"/>
            <a:ext cx="11449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9847963-D496-4DD2-B2C0-438A3867AC81}"/>
              </a:ext>
            </a:extLst>
          </p:cNvPr>
          <p:cNvSpPr txBox="1"/>
          <p:nvPr/>
        </p:nvSpPr>
        <p:spPr>
          <a:xfrm>
            <a:off x="1728038" y="6335006"/>
            <a:ext cx="102944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Smallest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1EFC67-977B-45BA-AECA-48AFAAC8483D}"/>
              </a:ext>
            </a:extLst>
          </p:cNvPr>
          <p:cNvSpPr txBox="1"/>
          <p:nvPr/>
        </p:nvSpPr>
        <p:spPr>
          <a:xfrm>
            <a:off x="2625831" y="5586948"/>
            <a:ext cx="116089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Angle 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9B1F62-BD99-46EB-9512-33E088D93F07}"/>
              </a:ext>
            </a:extLst>
          </p:cNvPr>
          <p:cNvSpPr txBox="1"/>
          <p:nvPr/>
        </p:nvSpPr>
        <p:spPr>
          <a:xfrm>
            <a:off x="5668517" y="5602307"/>
            <a:ext cx="1217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Angle A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05383A-3016-4500-8978-1D1CAA15CC24}"/>
              </a:ext>
            </a:extLst>
          </p:cNvPr>
          <p:cNvSpPr txBox="1"/>
          <p:nvPr/>
        </p:nvSpPr>
        <p:spPr>
          <a:xfrm>
            <a:off x="9342221" y="5535245"/>
            <a:ext cx="115288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Angle C</a:t>
            </a:r>
          </a:p>
        </p:txBody>
      </p:sp>
    </p:spTree>
    <p:extLst>
      <p:ext uri="{BB962C8B-B14F-4D97-AF65-F5344CB8AC3E}">
        <p14:creationId xmlns:p14="http://schemas.microsoft.com/office/powerpoint/2010/main" val="97714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3460A-D492-4EF5-9248-15FC65A5FF7D}"/>
              </a:ext>
            </a:extLst>
          </p:cNvPr>
          <p:cNvSpPr txBox="1"/>
          <p:nvPr/>
        </p:nvSpPr>
        <p:spPr>
          <a:xfrm>
            <a:off x="1243584" y="338328"/>
            <a:ext cx="10442448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Why comparing/ ordering angles we want to put them in order of size.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7C2893-1915-467B-A95E-4B7C9642D57D}"/>
              </a:ext>
            </a:extLst>
          </p:cNvPr>
          <p:cNvSpPr txBox="1"/>
          <p:nvPr/>
        </p:nvSpPr>
        <p:spPr>
          <a:xfrm>
            <a:off x="3900773" y="991957"/>
            <a:ext cx="5128069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Put the angles in order starting with the largest.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5E20E5-CC2D-490C-B29F-1A84575787F1}"/>
              </a:ext>
            </a:extLst>
          </p:cNvPr>
          <p:cNvSpPr txBox="1"/>
          <p:nvPr/>
        </p:nvSpPr>
        <p:spPr>
          <a:xfrm>
            <a:off x="2247362" y="4045506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A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863749-594D-400F-819B-7CD04C0069C5}"/>
              </a:ext>
            </a:extLst>
          </p:cNvPr>
          <p:cNvSpPr txBox="1"/>
          <p:nvPr/>
        </p:nvSpPr>
        <p:spPr>
          <a:xfrm>
            <a:off x="5721317" y="4046578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B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6F45B9-4535-43C8-A741-01EFF7A5AE08}"/>
              </a:ext>
            </a:extLst>
          </p:cNvPr>
          <p:cNvSpPr txBox="1"/>
          <p:nvPr/>
        </p:nvSpPr>
        <p:spPr>
          <a:xfrm>
            <a:off x="9260043" y="4060865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Angle C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B10F9-CFC2-426C-BBAF-E9ED820BBF78}"/>
              </a:ext>
            </a:extLst>
          </p:cNvPr>
          <p:cNvSpPr txBox="1"/>
          <p:nvPr/>
        </p:nvSpPr>
        <p:spPr>
          <a:xfrm>
            <a:off x="2088874" y="4430197"/>
            <a:ext cx="1374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Acute angle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059038-C2BC-4630-AE39-482CBC0D9015}"/>
              </a:ext>
            </a:extLst>
          </p:cNvPr>
          <p:cNvSpPr txBox="1"/>
          <p:nvPr/>
        </p:nvSpPr>
        <p:spPr>
          <a:xfrm>
            <a:off x="5618798" y="4430197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Straight line angle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C39619-B320-4ADC-AA8D-768F8B8128B6}"/>
              </a:ext>
            </a:extLst>
          </p:cNvPr>
          <p:cNvSpPr txBox="1"/>
          <p:nvPr/>
        </p:nvSpPr>
        <p:spPr>
          <a:xfrm>
            <a:off x="9368790" y="4399630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Obtuse angle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74B43A6-DFD8-4493-97F9-1B8AD9E962F1}"/>
              </a:ext>
            </a:extLst>
          </p:cNvPr>
          <p:cNvCxnSpPr/>
          <p:nvPr/>
        </p:nvCxnSpPr>
        <p:spPr>
          <a:xfrm>
            <a:off x="742950" y="5029200"/>
            <a:ext cx="11449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9847963-D496-4DD2-B2C0-438A3867AC81}"/>
              </a:ext>
            </a:extLst>
          </p:cNvPr>
          <p:cNvSpPr txBox="1"/>
          <p:nvPr/>
        </p:nvSpPr>
        <p:spPr>
          <a:xfrm>
            <a:off x="1728038" y="6335006"/>
            <a:ext cx="90762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Largest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1EFC67-977B-45BA-AECA-48AFAAC8483D}"/>
              </a:ext>
            </a:extLst>
          </p:cNvPr>
          <p:cNvSpPr txBox="1"/>
          <p:nvPr/>
        </p:nvSpPr>
        <p:spPr>
          <a:xfrm>
            <a:off x="2625831" y="5586948"/>
            <a:ext cx="116089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Angle 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9B1F62-BD99-46EB-9512-33E088D93F07}"/>
              </a:ext>
            </a:extLst>
          </p:cNvPr>
          <p:cNvSpPr txBox="1"/>
          <p:nvPr/>
        </p:nvSpPr>
        <p:spPr>
          <a:xfrm>
            <a:off x="5668517" y="5602307"/>
            <a:ext cx="122982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Angle C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05383A-3016-4500-8978-1D1CAA15CC24}"/>
              </a:ext>
            </a:extLst>
          </p:cNvPr>
          <p:cNvSpPr txBox="1"/>
          <p:nvPr/>
        </p:nvSpPr>
        <p:spPr>
          <a:xfrm>
            <a:off x="9342221" y="5535245"/>
            <a:ext cx="114005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Angle 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22A23A3-10C6-4A40-886D-7FB92EADA432}"/>
              </a:ext>
            </a:extLst>
          </p:cNvPr>
          <p:cNvSpPr/>
          <p:nvPr/>
        </p:nvSpPr>
        <p:spPr>
          <a:xfrm>
            <a:off x="4883985" y="3414863"/>
            <a:ext cx="2786063" cy="14288"/>
          </a:xfrm>
          <a:custGeom>
            <a:avLst/>
            <a:gdLst>
              <a:gd name="connsiteX0" fmla="*/ 0 w 2786063"/>
              <a:gd name="connsiteY0" fmla="*/ 0 h 14288"/>
              <a:gd name="connsiteX1" fmla="*/ 2786063 w 2786063"/>
              <a:gd name="connsiteY1" fmla="*/ 14288 h 14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86063" h="14288">
                <a:moveTo>
                  <a:pt x="0" y="0"/>
                </a:moveTo>
                <a:lnTo>
                  <a:pt x="2786063" y="1428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165BAC6-68DF-4A74-96DA-086070F0426F}"/>
              </a:ext>
            </a:extLst>
          </p:cNvPr>
          <p:cNvSpPr/>
          <p:nvPr/>
        </p:nvSpPr>
        <p:spPr>
          <a:xfrm>
            <a:off x="1643063" y="2771775"/>
            <a:ext cx="1700212" cy="828675"/>
          </a:xfrm>
          <a:custGeom>
            <a:avLst/>
            <a:gdLst>
              <a:gd name="connsiteX0" fmla="*/ 0 w 1700212"/>
              <a:gd name="connsiteY0" fmla="*/ 828675 h 828675"/>
              <a:gd name="connsiteX1" fmla="*/ 1700212 w 1700212"/>
              <a:gd name="connsiteY1" fmla="*/ 828675 h 828675"/>
              <a:gd name="connsiteX2" fmla="*/ 300037 w 1700212"/>
              <a:gd name="connsiteY2" fmla="*/ 0 h 82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0212" h="828675">
                <a:moveTo>
                  <a:pt x="0" y="828675"/>
                </a:moveTo>
                <a:lnTo>
                  <a:pt x="1700212" y="828675"/>
                </a:lnTo>
                <a:lnTo>
                  <a:pt x="300037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5C4B2A9-5FAA-4B8F-B04A-ECB6869F6F79}"/>
              </a:ext>
            </a:extLst>
          </p:cNvPr>
          <p:cNvSpPr/>
          <p:nvPr/>
        </p:nvSpPr>
        <p:spPr>
          <a:xfrm>
            <a:off x="8258175" y="2714625"/>
            <a:ext cx="2700338" cy="714375"/>
          </a:xfrm>
          <a:custGeom>
            <a:avLst/>
            <a:gdLst>
              <a:gd name="connsiteX0" fmla="*/ 0 w 2700338"/>
              <a:gd name="connsiteY0" fmla="*/ 0 h 714375"/>
              <a:gd name="connsiteX1" fmla="*/ 742950 w 2700338"/>
              <a:gd name="connsiteY1" fmla="*/ 714375 h 714375"/>
              <a:gd name="connsiteX2" fmla="*/ 2700338 w 2700338"/>
              <a:gd name="connsiteY2" fmla="*/ 685800 h 71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0338" h="714375">
                <a:moveTo>
                  <a:pt x="0" y="0"/>
                </a:moveTo>
                <a:lnTo>
                  <a:pt x="742950" y="714375"/>
                </a:lnTo>
                <a:lnTo>
                  <a:pt x="2700338" y="6858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8E3E675-231D-416D-9B78-B490550B9AAA}"/>
              </a:ext>
            </a:extLst>
          </p:cNvPr>
          <p:cNvSpPr/>
          <p:nvPr/>
        </p:nvSpPr>
        <p:spPr>
          <a:xfrm>
            <a:off x="2728126" y="3300413"/>
            <a:ext cx="115087" cy="314325"/>
          </a:xfrm>
          <a:custGeom>
            <a:avLst/>
            <a:gdLst>
              <a:gd name="connsiteX0" fmla="*/ 115087 w 115087"/>
              <a:gd name="connsiteY0" fmla="*/ 0 h 314325"/>
              <a:gd name="connsiteX1" fmla="*/ 86512 w 115087"/>
              <a:gd name="connsiteY1" fmla="*/ 71437 h 314325"/>
              <a:gd name="connsiteX2" fmla="*/ 29362 w 115087"/>
              <a:gd name="connsiteY2" fmla="*/ 157162 h 314325"/>
              <a:gd name="connsiteX3" fmla="*/ 787 w 115087"/>
              <a:gd name="connsiteY3" fmla="*/ 271462 h 314325"/>
              <a:gd name="connsiteX4" fmla="*/ 787 w 115087"/>
              <a:gd name="connsiteY4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87" h="314325">
                <a:moveTo>
                  <a:pt x="115087" y="0"/>
                </a:moveTo>
                <a:cubicBezTo>
                  <a:pt x="105562" y="23812"/>
                  <a:pt x="98793" y="48922"/>
                  <a:pt x="86512" y="71437"/>
                </a:cubicBezTo>
                <a:cubicBezTo>
                  <a:pt x="70067" y="101586"/>
                  <a:pt x="40222" y="124582"/>
                  <a:pt x="29362" y="157162"/>
                </a:cubicBezTo>
                <a:cubicBezTo>
                  <a:pt x="13810" y="203817"/>
                  <a:pt x="7683" y="216288"/>
                  <a:pt x="787" y="271462"/>
                </a:cubicBezTo>
                <a:cubicBezTo>
                  <a:pt x="-985" y="285639"/>
                  <a:pt x="787" y="300037"/>
                  <a:pt x="787" y="3143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3E7D01-DAEA-474D-841B-A188183EA51B}"/>
              </a:ext>
            </a:extLst>
          </p:cNvPr>
          <p:cNvSpPr/>
          <p:nvPr/>
        </p:nvSpPr>
        <p:spPr>
          <a:xfrm>
            <a:off x="5972175" y="2971800"/>
            <a:ext cx="928688" cy="457200"/>
          </a:xfrm>
          <a:custGeom>
            <a:avLst/>
            <a:gdLst>
              <a:gd name="connsiteX0" fmla="*/ 0 w 928688"/>
              <a:gd name="connsiteY0" fmla="*/ 442913 h 457200"/>
              <a:gd name="connsiteX1" fmla="*/ 42863 w 928688"/>
              <a:gd name="connsiteY1" fmla="*/ 371475 h 457200"/>
              <a:gd name="connsiteX2" fmla="*/ 71438 w 928688"/>
              <a:gd name="connsiteY2" fmla="*/ 328613 h 457200"/>
              <a:gd name="connsiteX3" fmla="*/ 128588 w 928688"/>
              <a:gd name="connsiteY3" fmla="*/ 200025 h 457200"/>
              <a:gd name="connsiteX4" fmla="*/ 171450 w 928688"/>
              <a:gd name="connsiteY4" fmla="*/ 157163 h 457200"/>
              <a:gd name="connsiteX5" fmla="*/ 185738 w 928688"/>
              <a:gd name="connsiteY5" fmla="*/ 114300 h 457200"/>
              <a:gd name="connsiteX6" fmla="*/ 357188 w 928688"/>
              <a:gd name="connsiteY6" fmla="*/ 28575 h 457200"/>
              <a:gd name="connsiteX7" fmla="*/ 400050 w 928688"/>
              <a:gd name="connsiteY7" fmla="*/ 0 h 457200"/>
              <a:gd name="connsiteX8" fmla="*/ 685800 w 928688"/>
              <a:gd name="connsiteY8" fmla="*/ 14288 h 457200"/>
              <a:gd name="connsiteX9" fmla="*/ 728663 w 928688"/>
              <a:gd name="connsiteY9" fmla="*/ 28575 h 457200"/>
              <a:gd name="connsiteX10" fmla="*/ 771525 w 928688"/>
              <a:gd name="connsiteY10" fmla="*/ 57150 h 457200"/>
              <a:gd name="connsiteX11" fmla="*/ 828675 w 928688"/>
              <a:gd name="connsiteY11" fmla="*/ 142875 h 457200"/>
              <a:gd name="connsiteX12" fmla="*/ 885825 w 928688"/>
              <a:gd name="connsiteY12" fmla="*/ 242888 h 457200"/>
              <a:gd name="connsiteX13" fmla="*/ 914400 w 928688"/>
              <a:gd name="connsiteY13" fmla="*/ 328613 h 457200"/>
              <a:gd name="connsiteX14" fmla="*/ 928688 w 928688"/>
              <a:gd name="connsiteY14" fmla="*/ 371475 h 457200"/>
              <a:gd name="connsiteX15" fmla="*/ 928688 w 928688"/>
              <a:gd name="connsiteY1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28688" h="457200">
                <a:moveTo>
                  <a:pt x="0" y="442913"/>
                </a:moveTo>
                <a:cubicBezTo>
                  <a:pt x="14288" y="419100"/>
                  <a:pt x="28145" y="395024"/>
                  <a:pt x="42863" y="371475"/>
                </a:cubicBezTo>
                <a:cubicBezTo>
                  <a:pt x="51964" y="356914"/>
                  <a:pt x="64464" y="344304"/>
                  <a:pt x="71438" y="328613"/>
                </a:cubicBezTo>
                <a:cubicBezTo>
                  <a:pt x="107038" y="248514"/>
                  <a:pt x="82396" y="255456"/>
                  <a:pt x="128588" y="200025"/>
                </a:cubicBezTo>
                <a:cubicBezTo>
                  <a:pt x="141523" y="184503"/>
                  <a:pt x="157163" y="171450"/>
                  <a:pt x="171450" y="157163"/>
                </a:cubicBezTo>
                <a:cubicBezTo>
                  <a:pt x="176213" y="142875"/>
                  <a:pt x="175089" y="124949"/>
                  <a:pt x="185738" y="114300"/>
                </a:cubicBezTo>
                <a:cubicBezTo>
                  <a:pt x="320631" y="-20593"/>
                  <a:pt x="217740" y="121541"/>
                  <a:pt x="357188" y="28575"/>
                </a:cubicBezTo>
                <a:lnTo>
                  <a:pt x="400050" y="0"/>
                </a:lnTo>
                <a:cubicBezTo>
                  <a:pt x="495300" y="4763"/>
                  <a:pt x="590790" y="6026"/>
                  <a:pt x="685800" y="14288"/>
                </a:cubicBezTo>
                <a:cubicBezTo>
                  <a:pt x="700804" y="15593"/>
                  <a:pt x="715192" y="21840"/>
                  <a:pt x="728663" y="28575"/>
                </a:cubicBezTo>
                <a:cubicBezTo>
                  <a:pt x="744022" y="36254"/>
                  <a:pt x="757238" y="47625"/>
                  <a:pt x="771525" y="57150"/>
                </a:cubicBezTo>
                <a:lnTo>
                  <a:pt x="828675" y="142875"/>
                </a:lnTo>
                <a:cubicBezTo>
                  <a:pt x="854449" y="181536"/>
                  <a:pt x="867699" y="197572"/>
                  <a:pt x="885825" y="242888"/>
                </a:cubicBezTo>
                <a:cubicBezTo>
                  <a:pt x="897012" y="270854"/>
                  <a:pt x="904875" y="300038"/>
                  <a:pt x="914400" y="328613"/>
                </a:cubicBezTo>
                <a:cubicBezTo>
                  <a:pt x="919163" y="342900"/>
                  <a:pt x="928688" y="356415"/>
                  <a:pt x="928688" y="371475"/>
                </a:cubicBezTo>
                <a:lnTo>
                  <a:pt x="928688" y="4572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4561F03-8AE4-44EE-AFD0-4B63CB786D55}"/>
              </a:ext>
            </a:extLst>
          </p:cNvPr>
          <p:cNvSpPr/>
          <p:nvPr/>
        </p:nvSpPr>
        <p:spPr>
          <a:xfrm>
            <a:off x="8786813" y="3134209"/>
            <a:ext cx="885825" cy="266216"/>
          </a:xfrm>
          <a:custGeom>
            <a:avLst/>
            <a:gdLst>
              <a:gd name="connsiteX0" fmla="*/ 0 w 885825"/>
              <a:gd name="connsiteY0" fmla="*/ 66191 h 266216"/>
              <a:gd name="connsiteX1" fmla="*/ 71437 w 885825"/>
              <a:gd name="connsiteY1" fmla="*/ 23329 h 266216"/>
              <a:gd name="connsiteX2" fmla="*/ 457200 w 885825"/>
              <a:gd name="connsiteY2" fmla="*/ 23329 h 266216"/>
              <a:gd name="connsiteX3" fmla="*/ 542925 w 885825"/>
              <a:gd name="connsiteY3" fmla="*/ 51904 h 266216"/>
              <a:gd name="connsiteX4" fmla="*/ 600075 w 885825"/>
              <a:gd name="connsiteY4" fmla="*/ 66191 h 266216"/>
              <a:gd name="connsiteX5" fmla="*/ 685800 w 885825"/>
              <a:gd name="connsiteY5" fmla="*/ 94766 h 266216"/>
              <a:gd name="connsiteX6" fmla="*/ 771525 w 885825"/>
              <a:gd name="connsiteY6" fmla="*/ 151916 h 266216"/>
              <a:gd name="connsiteX7" fmla="*/ 842962 w 885825"/>
              <a:gd name="connsiteY7" fmla="*/ 209066 h 266216"/>
              <a:gd name="connsiteX8" fmla="*/ 885825 w 885825"/>
              <a:gd name="connsiteY8" fmla="*/ 266216 h 26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825" h="266216">
                <a:moveTo>
                  <a:pt x="0" y="66191"/>
                </a:moveTo>
                <a:cubicBezTo>
                  <a:pt x="23812" y="51904"/>
                  <a:pt x="46599" y="35748"/>
                  <a:pt x="71437" y="23329"/>
                </a:cubicBezTo>
                <a:cubicBezTo>
                  <a:pt x="176249" y="-29077"/>
                  <a:pt x="453069" y="23157"/>
                  <a:pt x="457200" y="23329"/>
                </a:cubicBezTo>
                <a:cubicBezTo>
                  <a:pt x="485775" y="32854"/>
                  <a:pt x="513704" y="44599"/>
                  <a:pt x="542925" y="51904"/>
                </a:cubicBezTo>
                <a:cubicBezTo>
                  <a:pt x="561975" y="56666"/>
                  <a:pt x="581267" y="60549"/>
                  <a:pt x="600075" y="66191"/>
                </a:cubicBezTo>
                <a:cubicBezTo>
                  <a:pt x="628925" y="74846"/>
                  <a:pt x="685800" y="94766"/>
                  <a:pt x="685800" y="94766"/>
                </a:cubicBezTo>
                <a:cubicBezTo>
                  <a:pt x="714375" y="113816"/>
                  <a:pt x="752475" y="123341"/>
                  <a:pt x="771525" y="151916"/>
                </a:cubicBezTo>
                <a:cubicBezTo>
                  <a:pt x="808454" y="207310"/>
                  <a:pt x="783810" y="189349"/>
                  <a:pt x="842962" y="209066"/>
                </a:cubicBezTo>
                <a:cubicBezTo>
                  <a:pt x="875273" y="257533"/>
                  <a:pt x="859394" y="239787"/>
                  <a:pt x="885825" y="2662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47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1903</TotalTime>
  <Words>246</Words>
  <Application>Microsoft Office PowerPoint</Application>
  <PresentationFormat>Widescreen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152</cp:revision>
  <dcterms:created xsi:type="dcterms:W3CDTF">2020-03-20T11:22:32Z</dcterms:created>
  <dcterms:modified xsi:type="dcterms:W3CDTF">2020-06-09T17:02:20Z</dcterms:modified>
</cp:coreProperties>
</file>