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7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90" d="100"/>
          <a:sy n="90" d="100"/>
        </p:scale>
        <p:origin x="92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26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Measurement Lesson #10 Comparing units of length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07A0C8-F524-4FD6-9780-8EA5E3EE488A}"/>
              </a:ext>
            </a:extLst>
          </p:cNvPr>
          <p:cNvSpPr txBox="1"/>
          <p:nvPr/>
        </p:nvSpPr>
        <p:spPr>
          <a:xfrm>
            <a:off x="1311965" y="344557"/>
            <a:ext cx="1029693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convert measurements from kilometres to metres.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D8A2DA-F32A-4A13-92B2-0F6EB832BFEE}"/>
              </a:ext>
            </a:extLst>
          </p:cNvPr>
          <p:cNvSpPr txBox="1"/>
          <p:nvPr/>
        </p:nvSpPr>
        <p:spPr>
          <a:xfrm>
            <a:off x="1311965" y="947531"/>
            <a:ext cx="1029693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do this we need to know one fact.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1F0697-1D3B-4505-943D-206B9C507095}"/>
              </a:ext>
            </a:extLst>
          </p:cNvPr>
          <p:cNvSpPr txBox="1"/>
          <p:nvPr/>
        </p:nvSpPr>
        <p:spPr>
          <a:xfrm>
            <a:off x="5455201" y="2656765"/>
            <a:ext cx="15902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361377-BFFB-49E5-AE14-7425B9704A0B}"/>
              </a:ext>
            </a:extLst>
          </p:cNvPr>
          <p:cNvSpPr txBox="1"/>
          <p:nvPr/>
        </p:nvSpPr>
        <p:spPr>
          <a:xfrm>
            <a:off x="3425687" y="2656765"/>
            <a:ext cx="15902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 km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FB1B94-CFD4-42CF-8D47-74E5C6BE100A}"/>
              </a:ext>
            </a:extLst>
          </p:cNvPr>
          <p:cNvSpPr txBox="1"/>
          <p:nvPr/>
        </p:nvSpPr>
        <p:spPr>
          <a:xfrm>
            <a:off x="7484715" y="2626240"/>
            <a:ext cx="15902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1000 m</a:t>
            </a:r>
          </a:p>
        </p:txBody>
      </p:sp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3B692D80-4D4C-44CA-91A9-0F59D55592BA}"/>
              </a:ext>
            </a:extLst>
          </p:cNvPr>
          <p:cNvSpPr/>
          <p:nvPr/>
        </p:nvSpPr>
        <p:spPr>
          <a:xfrm>
            <a:off x="4346713" y="3260035"/>
            <a:ext cx="3723861" cy="75537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35593D-11D7-4B8C-BD1A-B46A62991089}"/>
              </a:ext>
            </a:extLst>
          </p:cNvPr>
          <p:cNvSpPr txBox="1"/>
          <p:nvPr/>
        </p:nvSpPr>
        <p:spPr>
          <a:xfrm>
            <a:off x="1311965" y="4280452"/>
            <a:ext cx="9568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get from 1 to 1000 we multiply by 1000 so to convert from km to m we multiply by 1000.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81A5B2-AB8A-4AC2-9BFF-8E936028C31B}"/>
              </a:ext>
            </a:extLst>
          </p:cNvPr>
          <p:cNvSpPr txBox="1"/>
          <p:nvPr/>
        </p:nvSpPr>
        <p:spPr>
          <a:xfrm>
            <a:off x="1101861" y="5635415"/>
            <a:ext cx="1029693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will need to use this skill today to compare units of length. </a:t>
            </a:r>
          </a:p>
        </p:txBody>
      </p:sp>
    </p:spTree>
    <p:extLst>
      <p:ext uri="{BB962C8B-B14F-4D97-AF65-F5344CB8AC3E}">
        <p14:creationId xmlns:p14="http://schemas.microsoft.com/office/powerpoint/2010/main" val="189305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Which measurement is larger?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139113"/>
              </p:ext>
            </p:extLst>
          </p:nvPr>
        </p:nvGraphicFramePr>
        <p:xfrm>
          <a:off x="2344166" y="3464373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4124714" y="1680083"/>
            <a:ext cx="166314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6.7km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972128" y="1680083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6070m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206FE-6F4B-4D9F-91DF-FAD42345B5D3}"/>
              </a:ext>
            </a:extLst>
          </p:cNvPr>
          <p:cNvSpPr txBox="1"/>
          <p:nvPr/>
        </p:nvSpPr>
        <p:spPr>
          <a:xfrm>
            <a:off x="6015733" y="1708573"/>
            <a:ext cx="728525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242AB3-3B23-4A20-92F4-607AED722E1E}"/>
              </a:ext>
            </a:extLst>
          </p:cNvPr>
          <p:cNvSpPr txBox="1"/>
          <p:nvPr/>
        </p:nvSpPr>
        <p:spPr>
          <a:xfrm>
            <a:off x="6096001" y="218661"/>
            <a:ext cx="5886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can’t compare yet as they are written using different measurements. I want to convert so they are both the same. I’m going to convert so they are both in metres.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F09C1-A6A6-4D21-99F9-50B967674751}"/>
              </a:ext>
            </a:extLst>
          </p:cNvPr>
          <p:cNvSpPr txBox="1"/>
          <p:nvPr/>
        </p:nvSpPr>
        <p:spPr>
          <a:xfrm>
            <a:off x="867340" y="1708573"/>
            <a:ext cx="2953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Convert 6.7 km into metres.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E50AF4-E027-4D96-950E-596794AF4A48}"/>
              </a:ext>
            </a:extLst>
          </p:cNvPr>
          <p:cNvSpPr txBox="1"/>
          <p:nvPr/>
        </p:nvSpPr>
        <p:spPr>
          <a:xfrm>
            <a:off x="5661150" y="3851381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900E6-CF4F-4F50-A13A-2BE73F12A54A}"/>
              </a:ext>
            </a:extLst>
          </p:cNvPr>
          <p:cNvSpPr txBox="1"/>
          <p:nvPr/>
        </p:nvSpPr>
        <p:spPr>
          <a:xfrm>
            <a:off x="7737884" y="3851380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D3A60D4-2849-4438-A58B-008EDCFBB4B7}"/>
              </a:ext>
            </a:extLst>
          </p:cNvPr>
          <p:cNvCxnSpPr/>
          <p:nvPr/>
        </p:nvCxnSpPr>
        <p:spPr>
          <a:xfrm flipH="1">
            <a:off x="3065651" y="4143767"/>
            <a:ext cx="2595499" cy="41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2FC8DA-8069-4618-855A-C1054650DCE3}"/>
              </a:ext>
            </a:extLst>
          </p:cNvPr>
          <p:cNvSpPr txBox="1"/>
          <p:nvPr/>
        </p:nvSpPr>
        <p:spPr>
          <a:xfrm>
            <a:off x="2531185" y="4400287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87E59B-4485-4AEE-9057-C7CE8177C027}"/>
              </a:ext>
            </a:extLst>
          </p:cNvPr>
          <p:cNvCxnSpPr/>
          <p:nvPr/>
        </p:nvCxnSpPr>
        <p:spPr>
          <a:xfrm flipH="1">
            <a:off x="4053338" y="4172259"/>
            <a:ext cx="3684546" cy="33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FFA704A-FB5A-409F-B11C-4D8DE8E64B07}"/>
              </a:ext>
            </a:extLst>
          </p:cNvPr>
          <p:cNvSpPr txBox="1"/>
          <p:nvPr/>
        </p:nvSpPr>
        <p:spPr>
          <a:xfrm>
            <a:off x="3620232" y="443730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629D2D-223A-4525-9811-D3075976B3FC}"/>
              </a:ext>
            </a:extLst>
          </p:cNvPr>
          <p:cNvSpPr txBox="1"/>
          <p:nvPr/>
        </p:nvSpPr>
        <p:spPr>
          <a:xfrm>
            <a:off x="4669412" y="4417963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808545-543A-4853-AC60-679ED2829D72}"/>
              </a:ext>
            </a:extLst>
          </p:cNvPr>
          <p:cNvSpPr txBox="1"/>
          <p:nvPr/>
        </p:nvSpPr>
        <p:spPr>
          <a:xfrm>
            <a:off x="5650390" y="4387627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317BDC-017E-4465-892A-6FBBD628C28C}"/>
              </a:ext>
            </a:extLst>
          </p:cNvPr>
          <p:cNvSpPr txBox="1"/>
          <p:nvPr/>
        </p:nvSpPr>
        <p:spPr>
          <a:xfrm>
            <a:off x="3971448" y="2452068"/>
            <a:ext cx="192788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6700m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E8D932-500B-484E-AB42-CE3DC12A20B0}"/>
              </a:ext>
            </a:extLst>
          </p:cNvPr>
          <p:cNvSpPr txBox="1"/>
          <p:nvPr/>
        </p:nvSpPr>
        <p:spPr>
          <a:xfrm>
            <a:off x="1099685" y="5130944"/>
            <a:ext cx="10883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6700 is larger than 6070 but remember when we compare we need to use the original measurement. 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2048B78-8CCF-432D-B622-A70FC24457A9}"/>
              </a:ext>
            </a:extLst>
          </p:cNvPr>
          <p:cNvSpPr txBox="1"/>
          <p:nvPr/>
        </p:nvSpPr>
        <p:spPr>
          <a:xfrm>
            <a:off x="2344166" y="5967036"/>
            <a:ext cx="870814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6.7km is larger than 6070m. </a:t>
            </a:r>
          </a:p>
        </p:txBody>
      </p:sp>
    </p:spTree>
    <p:extLst>
      <p:ext uri="{BB962C8B-B14F-4D97-AF65-F5344CB8AC3E}">
        <p14:creationId xmlns:p14="http://schemas.microsoft.com/office/powerpoint/2010/main" val="159126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1" grpId="0"/>
      <p:bldP spid="35" grpId="0"/>
      <p:bldP spid="36" grpId="0"/>
      <p:bldP spid="37" grpId="0"/>
      <p:bldP spid="39" grpId="0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the correct symbol (&lt; &gt; =) between each measurement.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57144"/>
              </p:ext>
            </p:extLst>
          </p:nvPr>
        </p:nvGraphicFramePr>
        <p:xfrm>
          <a:off x="2315995" y="4470032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3677298" y="1708573"/>
            <a:ext cx="192788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0.45m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7124594" y="1680082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450m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206FE-6F4B-4D9F-91DF-FAD42345B5D3}"/>
              </a:ext>
            </a:extLst>
          </p:cNvPr>
          <p:cNvSpPr txBox="1"/>
          <p:nvPr/>
        </p:nvSpPr>
        <p:spPr>
          <a:xfrm>
            <a:off x="6015733" y="1708573"/>
            <a:ext cx="72852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4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242AB3-3B23-4A20-92F4-607AED722E1E}"/>
              </a:ext>
            </a:extLst>
          </p:cNvPr>
          <p:cNvSpPr txBox="1"/>
          <p:nvPr/>
        </p:nvSpPr>
        <p:spPr>
          <a:xfrm>
            <a:off x="6096001" y="218661"/>
            <a:ext cx="5886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can’t compare yet as they are written using different measurements. I want to convert so they are both the same. I’m going to convert so they are both in metres.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F09C1-A6A6-4D21-99F9-50B967674751}"/>
              </a:ext>
            </a:extLst>
          </p:cNvPr>
          <p:cNvSpPr txBox="1"/>
          <p:nvPr/>
        </p:nvSpPr>
        <p:spPr>
          <a:xfrm>
            <a:off x="1030234" y="1876775"/>
            <a:ext cx="264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Convert 0.45m to KM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E50AF4-E027-4D96-950E-596794AF4A48}"/>
              </a:ext>
            </a:extLst>
          </p:cNvPr>
          <p:cNvSpPr txBox="1"/>
          <p:nvPr/>
        </p:nvSpPr>
        <p:spPr>
          <a:xfrm>
            <a:off x="5632979" y="4857040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900E6-CF4F-4F50-A13A-2BE73F12A54A}"/>
              </a:ext>
            </a:extLst>
          </p:cNvPr>
          <p:cNvSpPr txBox="1"/>
          <p:nvPr/>
        </p:nvSpPr>
        <p:spPr>
          <a:xfrm>
            <a:off x="7709713" y="4857039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D3A60D4-2849-4438-A58B-008EDCFBB4B7}"/>
              </a:ext>
            </a:extLst>
          </p:cNvPr>
          <p:cNvCxnSpPr/>
          <p:nvPr/>
        </p:nvCxnSpPr>
        <p:spPr>
          <a:xfrm flipH="1">
            <a:off x="3037480" y="5149426"/>
            <a:ext cx="2595499" cy="41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2FC8DA-8069-4618-855A-C1054650DCE3}"/>
              </a:ext>
            </a:extLst>
          </p:cNvPr>
          <p:cNvSpPr txBox="1"/>
          <p:nvPr/>
        </p:nvSpPr>
        <p:spPr>
          <a:xfrm>
            <a:off x="2503014" y="540594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87E59B-4485-4AEE-9057-C7CE8177C027}"/>
              </a:ext>
            </a:extLst>
          </p:cNvPr>
          <p:cNvCxnSpPr/>
          <p:nvPr/>
        </p:nvCxnSpPr>
        <p:spPr>
          <a:xfrm flipH="1">
            <a:off x="4025167" y="5177918"/>
            <a:ext cx="3684546" cy="33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FFA704A-FB5A-409F-B11C-4D8DE8E64B07}"/>
              </a:ext>
            </a:extLst>
          </p:cNvPr>
          <p:cNvSpPr txBox="1"/>
          <p:nvPr/>
        </p:nvSpPr>
        <p:spPr>
          <a:xfrm>
            <a:off x="3592061" y="5442965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629D2D-223A-4525-9811-D3075976B3FC}"/>
              </a:ext>
            </a:extLst>
          </p:cNvPr>
          <p:cNvSpPr txBox="1"/>
          <p:nvPr/>
        </p:nvSpPr>
        <p:spPr>
          <a:xfrm>
            <a:off x="4641241" y="5423622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808545-543A-4853-AC60-679ED2829D72}"/>
              </a:ext>
            </a:extLst>
          </p:cNvPr>
          <p:cNvSpPr txBox="1"/>
          <p:nvPr/>
        </p:nvSpPr>
        <p:spPr>
          <a:xfrm>
            <a:off x="5622219" y="539328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317BDC-017E-4465-892A-6FBBD628C28C}"/>
              </a:ext>
            </a:extLst>
          </p:cNvPr>
          <p:cNvSpPr txBox="1"/>
          <p:nvPr/>
        </p:nvSpPr>
        <p:spPr>
          <a:xfrm>
            <a:off x="3677297" y="2749288"/>
            <a:ext cx="192788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450m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3AFB8C-DC59-409F-B681-E3438278DD76}"/>
              </a:ext>
            </a:extLst>
          </p:cNvPr>
          <p:cNvSpPr txBox="1"/>
          <p:nvPr/>
        </p:nvSpPr>
        <p:spPr>
          <a:xfrm>
            <a:off x="8655290" y="4821171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DBCBD9-CBB0-471F-BDF6-6B6809BE1155}"/>
              </a:ext>
            </a:extLst>
          </p:cNvPr>
          <p:cNvCxnSpPr/>
          <p:nvPr/>
        </p:nvCxnSpPr>
        <p:spPr>
          <a:xfrm flipH="1">
            <a:off x="5074347" y="5234572"/>
            <a:ext cx="3580943" cy="33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B3C7A-25A3-40EA-8FC6-F937BFFF74D7}"/>
              </a:ext>
            </a:extLst>
          </p:cNvPr>
          <p:cNvSpPr txBox="1"/>
          <p:nvPr/>
        </p:nvSpPr>
        <p:spPr>
          <a:xfrm>
            <a:off x="6135084" y="1803193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84381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1" grpId="0"/>
      <p:bldP spid="35" grpId="0"/>
      <p:bldP spid="36" grpId="0"/>
      <p:bldP spid="37" grpId="0"/>
      <p:bldP spid="38" grpId="0" animBg="1"/>
      <p:bldP spid="20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the correct symbol (&lt; &gt; =) between each measurement.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15995" y="4470032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3677298" y="1708573"/>
            <a:ext cx="192788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0.85m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7124594" y="1680082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8500m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206FE-6F4B-4D9F-91DF-FAD42345B5D3}"/>
              </a:ext>
            </a:extLst>
          </p:cNvPr>
          <p:cNvSpPr txBox="1"/>
          <p:nvPr/>
        </p:nvSpPr>
        <p:spPr>
          <a:xfrm>
            <a:off x="6015733" y="1708573"/>
            <a:ext cx="72852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4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242AB3-3B23-4A20-92F4-607AED722E1E}"/>
              </a:ext>
            </a:extLst>
          </p:cNvPr>
          <p:cNvSpPr txBox="1"/>
          <p:nvPr/>
        </p:nvSpPr>
        <p:spPr>
          <a:xfrm>
            <a:off x="6096001" y="218661"/>
            <a:ext cx="5886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can’t compare yet as they are written using different measurements. I want to convert so they are both the same. I’m going to convert so they are both in metres.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F09C1-A6A6-4D21-99F9-50B967674751}"/>
              </a:ext>
            </a:extLst>
          </p:cNvPr>
          <p:cNvSpPr txBox="1"/>
          <p:nvPr/>
        </p:nvSpPr>
        <p:spPr>
          <a:xfrm>
            <a:off x="992463" y="1877850"/>
            <a:ext cx="264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Convert 0.85km to 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E50AF4-E027-4D96-950E-596794AF4A48}"/>
              </a:ext>
            </a:extLst>
          </p:cNvPr>
          <p:cNvSpPr txBox="1"/>
          <p:nvPr/>
        </p:nvSpPr>
        <p:spPr>
          <a:xfrm>
            <a:off x="5632979" y="4857040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900E6-CF4F-4F50-A13A-2BE73F12A54A}"/>
              </a:ext>
            </a:extLst>
          </p:cNvPr>
          <p:cNvSpPr txBox="1"/>
          <p:nvPr/>
        </p:nvSpPr>
        <p:spPr>
          <a:xfrm>
            <a:off x="7709713" y="4857039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D3A60D4-2849-4438-A58B-008EDCFBB4B7}"/>
              </a:ext>
            </a:extLst>
          </p:cNvPr>
          <p:cNvCxnSpPr/>
          <p:nvPr/>
        </p:nvCxnSpPr>
        <p:spPr>
          <a:xfrm flipH="1">
            <a:off x="3037480" y="5149426"/>
            <a:ext cx="2595499" cy="41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2FC8DA-8069-4618-855A-C1054650DCE3}"/>
              </a:ext>
            </a:extLst>
          </p:cNvPr>
          <p:cNvSpPr txBox="1"/>
          <p:nvPr/>
        </p:nvSpPr>
        <p:spPr>
          <a:xfrm>
            <a:off x="2503014" y="540594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87E59B-4485-4AEE-9057-C7CE8177C027}"/>
              </a:ext>
            </a:extLst>
          </p:cNvPr>
          <p:cNvCxnSpPr/>
          <p:nvPr/>
        </p:nvCxnSpPr>
        <p:spPr>
          <a:xfrm flipH="1">
            <a:off x="4025167" y="5177918"/>
            <a:ext cx="3684546" cy="33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FFA704A-FB5A-409F-B11C-4D8DE8E64B07}"/>
              </a:ext>
            </a:extLst>
          </p:cNvPr>
          <p:cNvSpPr txBox="1"/>
          <p:nvPr/>
        </p:nvSpPr>
        <p:spPr>
          <a:xfrm>
            <a:off x="3592061" y="5442965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629D2D-223A-4525-9811-D3075976B3FC}"/>
              </a:ext>
            </a:extLst>
          </p:cNvPr>
          <p:cNvSpPr txBox="1"/>
          <p:nvPr/>
        </p:nvSpPr>
        <p:spPr>
          <a:xfrm>
            <a:off x="4641241" y="5423622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808545-543A-4853-AC60-679ED2829D72}"/>
              </a:ext>
            </a:extLst>
          </p:cNvPr>
          <p:cNvSpPr txBox="1"/>
          <p:nvPr/>
        </p:nvSpPr>
        <p:spPr>
          <a:xfrm>
            <a:off x="5622219" y="539328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317BDC-017E-4465-892A-6FBBD628C28C}"/>
              </a:ext>
            </a:extLst>
          </p:cNvPr>
          <p:cNvSpPr txBox="1"/>
          <p:nvPr/>
        </p:nvSpPr>
        <p:spPr>
          <a:xfrm>
            <a:off x="3677297" y="2749288"/>
            <a:ext cx="192788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850m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3AFB8C-DC59-409F-B681-E3438278DD76}"/>
              </a:ext>
            </a:extLst>
          </p:cNvPr>
          <p:cNvSpPr txBox="1"/>
          <p:nvPr/>
        </p:nvSpPr>
        <p:spPr>
          <a:xfrm>
            <a:off x="8655290" y="4821171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DBCBD9-CBB0-471F-BDF6-6B6809BE1155}"/>
              </a:ext>
            </a:extLst>
          </p:cNvPr>
          <p:cNvCxnSpPr/>
          <p:nvPr/>
        </p:nvCxnSpPr>
        <p:spPr>
          <a:xfrm flipH="1">
            <a:off x="5074347" y="5234572"/>
            <a:ext cx="3580943" cy="33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B3C7A-25A3-40EA-8FC6-F937BFFF74D7}"/>
              </a:ext>
            </a:extLst>
          </p:cNvPr>
          <p:cNvSpPr txBox="1"/>
          <p:nvPr/>
        </p:nvSpPr>
        <p:spPr>
          <a:xfrm>
            <a:off x="6135084" y="1803193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63242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1" grpId="0"/>
      <p:bldP spid="35" grpId="0"/>
      <p:bldP spid="36" grpId="0"/>
      <p:bldP spid="37" grpId="0"/>
      <p:bldP spid="20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the correct symbol (&lt; &gt; =) between each measurement.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15995" y="4470032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3677298" y="1708573"/>
            <a:ext cx="192788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3750m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7124594" y="1680082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3.705km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206FE-6F4B-4D9F-91DF-FAD42345B5D3}"/>
              </a:ext>
            </a:extLst>
          </p:cNvPr>
          <p:cNvSpPr txBox="1"/>
          <p:nvPr/>
        </p:nvSpPr>
        <p:spPr>
          <a:xfrm>
            <a:off x="6015733" y="1708573"/>
            <a:ext cx="72852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4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242AB3-3B23-4A20-92F4-607AED722E1E}"/>
              </a:ext>
            </a:extLst>
          </p:cNvPr>
          <p:cNvSpPr txBox="1"/>
          <p:nvPr/>
        </p:nvSpPr>
        <p:spPr>
          <a:xfrm>
            <a:off x="6096001" y="218661"/>
            <a:ext cx="5886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can’t compare yet as they are written using different measurements. I want to convert so they are both the same. I’m going to convert so they are both in metres.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F09C1-A6A6-4D21-99F9-50B967674751}"/>
              </a:ext>
            </a:extLst>
          </p:cNvPr>
          <p:cNvSpPr txBox="1"/>
          <p:nvPr/>
        </p:nvSpPr>
        <p:spPr>
          <a:xfrm>
            <a:off x="9661982" y="1849359"/>
            <a:ext cx="2238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Convert 3.705km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E50AF4-E027-4D96-950E-596794AF4A48}"/>
              </a:ext>
            </a:extLst>
          </p:cNvPr>
          <p:cNvSpPr txBox="1"/>
          <p:nvPr/>
        </p:nvSpPr>
        <p:spPr>
          <a:xfrm>
            <a:off x="5632979" y="4857040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900E6-CF4F-4F50-A13A-2BE73F12A54A}"/>
              </a:ext>
            </a:extLst>
          </p:cNvPr>
          <p:cNvSpPr txBox="1"/>
          <p:nvPr/>
        </p:nvSpPr>
        <p:spPr>
          <a:xfrm>
            <a:off x="7709713" y="4857039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D3A60D4-2849-4438-A58B-008EDCFBB4B7}"/>
              </a:ext>
            </a:extLst>
          </p:cNvPr>
          <p:cNvCxnSpPr/>
          <p:nvPr/>
        </p:nvCxnSpPr>
        <p:spPr>
          <a:xfrm flipH="1">
            <a:off x="3037480" y="5149426"/>
            <a:ext cx="2595499" cy="41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2FC8DA-8069-4618-855A-C1054650DCE3}"/>
              </a:ext>
            </a:extLst>
          </p:cNvPr>
          <p:cNvSpPr txBox="1"/>
          <p:nvPr/>
        </p:nvSpPr>
        <p:spPr>
          <a:xfrm>
            <a:off x="2503014" y="540594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87E59B-4485-4AEE-9057-C7CE8177C027}"/>
              </a:ext>
            </a:extLst>
          </p:cNvPr>
          <p:cNvCxnSpPr/>
          <p:nvPr/>
        </p:nvCxnSpPr>
        <p:spPr>
          <a:xfrm flipH="1">
            <a:off x="4025167" y="5177918"/>
            <a:ext cx="3684546" cy="33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FFA704A-FB5A-409F-B11C-4D8DE8E64B07}"/>
              </a:ext>
            </a:extLst>
          </p:cNvPr>
          <p:cNvSpPr txBox="1"/>
          <p:nvPr/>
        </p:nvSpPr>
        <p:spPr>
          <a:xfrm>
            <a:off x="3592061" y="5442965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629D2D-223A-4525-9811-D3075976B3FC}"/>
              </a:ext>
            </a:extLst>
          </p:cNvPr>
          <p:cNvSpPr txBox="1"/>
          <p:nvPr/>
        </p:nvSpPr>
        <p:spPr>
          <a:xfrm>
            <a:off x="4641241" y="5423622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808545-543A-4853-AC60-679ED2829D72}"/>
              </a:ext>
            </a:extLst>
          </p:cNvPr>
          <p:cNvSpPr txBox="1"/>
          <p:nvPr/>
        </p:nvSpPr>
        <p:spPr>
          <a:xfrm>
            <a:off x="5622219" y="539328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317BDC-017E-4465-892A-6FBBD628C28C}"/>
              </a:ext>
            </a:extLst>
          </p:cNvPr>
          <p:cNvSpPr txBox="1"/>
          <p:nvPr/>
        </p:nvSpPr>
        <p:spPr>
          <a:xfrm>
            <a:off x="7189993" y="2741911"/>
            <a:ext cx="192788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3705 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3AFB8C-DC59-409F-B681-E3438278DD76}"/>
              </a:ext>
            </a:extLst>
          </p:cNvPr>
          <p:cNvSpPr txBox="1"/>
          <p:nvPr/>
        </p:nvSpPr>
        <p:spPr>
          <a:xfrm>
            <a:off x="8655290" y="4821171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DBCBD9-CBB0-471F-BDF6-6B6809BE1155}"/>
              </a:ext>
            </a:extLst>
          </p:cNvPr>
          <p:cNvCxnSpPr/>
          <p:nvPr/>
        </p:nvCxnSpPr>
        <p:spPr>
          <a:xfrm flipH="1">
            <a:off x="5074347" y="5234572"/>
            <a:ext cx="3580943" cy="33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B3C7A-25A3-40EA-8FC6-F937BFFF74D7}"/>
              </a:ext>
            </a:extLst>
          </p:cNvPr>
          <p:cNvSpPr txBox="1"/>
          <p:nvPr/>
        </p:nvSpPr>
        <p:spPr>
          <a:xfrm>
            <a:off x="6135084" y="1803193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9DEA0D-5926-4093-8693-0479F48A0363}"/>
              </a:ext>
            </a:extLst>
          </p:cNvPr>
          <p:cNvSpPr txBox="1"/>
          <p:nvPr/>
        </p:nvSpPr>
        <p:spPr>
          <a:xfrm>
            <a:off x="9661981" y="4781665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E8330DA-403B-4DA4-9A9D-33489F3EC93A}"/>
              </a:ext>
            </a:extLst>
          </p:cNvPr>
          <p:cNvCxnSpPr/>
          <p:nvPr/>
        </p:nvCxnSpPr>
        <p:spPr>
          <a:xfrm flipH="1">
            <a:off x="5997567" y="5334197"/>
            <a:ext cx="3580943" cy="33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6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1" grpId="0"/>
      <p:bldP spid="35" grpId="0"/>
      <p:bldP spid="36" grpId="0"/>
      <p:bldP spid="37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Insert the correct symbol (&lt; &gt; =) between each measurement.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15995" y="4470032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3677298" y="1708573"/>
            <a:ext cx="192788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850m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7124594" y="1680082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0.08km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206FE-6F4B-4D9F-91DF-FAD42345B5D3}"/>
              </a:ext>
            </a:extLst>
          </p:cNvPr>
          <p:cNvSpPr txBox="1"/>
          <p:nvPr/>
        </p:nvSpPr>
        <p:spPr>
          <a:xfrm>
            <a:off x="6015733" y="1708573"/>
            <a:ext cx="72852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4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242AB3-3B23-4A20-92F4-607AED722E1E}"/>
              </a:ext>
            </a:extLst>
          </p:cNvPr>
          <p:cNvSpPr txBox="1"/>
          <p:nvPr/>
        </p:nvSpPr>
        <p:spPr>
          <a:xfrm>
            <a:off x="6096001" y="218661"/>
            <a:ext cx="5886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can’t compare yet as they are written using different measurements. I want to convert so they are both the same. I’m going to convert so they are both in metres.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F09C1-A6A6-4D21-99F9-50B967674751}"/>
              </a:ext>
            </a:extLst>
          </p:cNvPr>
          <p:cNvSpPr txBox="1"/>
          <p:nvPr/>
        </p:nvSpPr>
        <p:spPr>
          <a:xfrm>
            <a:off x="9661982" y="1849359"/>
            <a:ext cx="2238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Convert 0.08 km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E50AF4-E027-4D96-950E-596794AF4A48}"/>
              </a:ext>
            </a:extLst>
          </p:cNvPr>
          <p:cNvSpPr txBox="1"/>
          <p:nvPr/>
        </p:nvSpPr>
        <p:spPr>
          <a:xfrm>
            <a:off x="5632979" y="4857040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900E6-CF4F-4F50-A13A-2BE73F12A54A}"/>
              </a:ext>
            </a:extLst>
          </p:cNvPr>
          <p:cNvSpPr txBox="1"/>
          <p:nvPr/>
        </p:nvSpPr>
        <p:spPr>
          <a:xfrm>
            <a:off x="7709713" y="4857039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D3A60D4-2849-4438-A58B-008EDCFBB4B7}"/>
              </a:ext>
            </a:extLst>
          </p:cNvPr>
          <p:cNvCxnSpPr/>
          <p:nvPr/>
        </p:nvCxnSpPr>
        <p:spPr>
          <a:xfrm flipH="1">
            <a:off x="3037480" y="5149426"/>
            <a:ext cx="2595499" cy="418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2FC8DA-8069-4618-855A-C1054650DCE3}"/>
              </a:ext>
            </a:extLst>
          </p:cNvPr>
          <p:cNvSpPr txBox="1"/>
          <p:nvPr/>
        </p:nvSpPr>
        <p:spPr>
          <a:xfrm>
            <a:off x="2503014" y="540594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87E59B-4485-4AEE-9057-C7CE8177C027}"/>
              </a:ext>
            </a:extLst>
          </p:cNvPr>
          <p:cNvCxnSpPr/>
          <p:nvPr/>
        </p:nvCxnSpPr>
        <p:spPr>
          <a:xfrm flipH="1">
            <a:off x="4025167" y="5177918"/>
            <a:ext cx="3684546" cy="333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FFA704A-FB5A-409F-B11C-4D8DE8E64B07}"/>
              </a:ext>
            </a:extLst>
          </p:cNvPr>
          <p:cNvSpPr txBox="1"/>
          <p:nvPr/>
        </p:nvSpPr>
        <p:spPr>
          <a:xfrm>
            <a:off x="3592061" y="5442965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629D2D-223A-4525-9811-D3075976B3FC}"/>
              </a:ext>
            </a:extLst>
          </p:cNvPr>
          <p:cNvSpPr txBox="1"/>
          <p:nvPr/>
        </p:nvSpPr>
        <p:spPr>
          <a:xfrm>
            <a:off x="4641241" y="5423622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808545-543A-4853-AC60-679ED2829D72}"/>
              </a:ext>
            </a:extLst>
          </p:cNvPr>
          <p:cNvSpPr txBox="1"/>
          <p:nvPr/>
        </p:nvSpPr>
        <p:spPr>
          <a:xfrm>
            <a:off x="5622219" y="5393286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317BDC-017E-4465-892A-6FBBD628C28C}"/>
              </a:ext>
            </a:extLst>
          </p:cNvPr>
          <p:cNvSpPr txBox="1"/>
          <p:nvPr/>
        </p:nvSpPr>
        <p:spPr>
          <a:xfrm>
            <a:off x="7189993" y="2741911"/>
            <a:ext cx="192788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80m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3AFB8C-DC59-409F-B681-E3438278DD76}"/>
              </a:ext>
            </a:extLst>
          </p:cNvPr>
          <p:cNvSpPr txBox="1"/>
          <p:nvPr/>
        </p:nvSpPr>
        <p:spPr>
          <a:xfrm>
            <a:off x="8655290" y="4821171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DBCBD9-CBB0-471F-BDF6-6B6809BE1155}"/>
              </a:ext>
            </a:extLst>
          </p:cNvPr>
          <p:cNvCxnSpPr/>
          <p:nvPr/>
        </p:nvCxnSpPr>
        <p:spPr>
          <a:xfrm flipH="1">
            <a:off x="5074347" y="5234572"/>
            <a:ext cx="3580943" cy="33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B3C7A-25A3-40EA-8FC6-F937BFFF74D7}"/>
              </a:ext>
            </a:extLst>
          </p:cNvPr>
          <p:cNvSpPr txBox="1"/>
          <p:nvPr/>
        </p:nvSpPr>
        <p:spPr>
          <a:xfrm>
            <a:off x="6135084" y="1803193"/>
            <a:ext cx="43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3146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1" grpId="0"/>
      <p:bldP spid="35" grpId="0"/>
      <p:bldP spid="37" grpId="0"/>
      <p:bldP spid="2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1339</TotalTime>
  <Words>441</Words>
  <Application>Microsoft Macintosh PowerPoint</Application>
  <PresentationFormat>Widescreen</PresentationFormat>
  <Paragraphs>131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117</cp:revision>
  <dcterms:created xsi:type="dcterms:W3CDTF">2020-03-20T11:22:32Z</dcterms:created>
  <dcterms:modified xsi:type="dcterms:W3CDTF">2020-05-28T13:36:06Z</dcterms:modified>
</cp:coreProperties>
</file>