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sldIdLst>
    <p:sldId id="256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876"/>
  </p:normalViewPr>
  <p:slideViewPr>
    <p:cSldViewPr snapToGrid="0">
      <p:cViewPr varScale="1">
        <p:scale>
          <a:sx n="80" d="100"/>
          <a:sy n="80" d="100"/>
        </p:scale>
        <p:origin x="12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5/29/20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25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Measurement Lesson #9 Converting units of length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2148F-9AA6-4CAD-804C-3BC589A04447}"/>
              </a:ext>
            </a:extLst>
          </p:cNvPr>
          <p:cNvSpPr txBox="1"/>
          <p:nvPr/>
        </p:nvSpPr>
        <p:spPr>
          <a:xfrm>
            <a:off x="1073427" y="516835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we are talking about length we are talking about a measure of distance, how long something is.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4233D3-EA77-4CDE-A94E-56E9216B618A}"/>
              </a:ext>
            </a:extLst>
          </p:cNvPr>
          <p:cNvSpPr txBox="1"/>
          <p:nvPr/>
        </p:nvSpPr>
        <p:spPr>
          <a:xfrm>
            <a:off x="1073427" y="1940075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week we are going to be looking at measurements in metres and kilometres.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6EDAF3-74C8-43B7-99E2-E395088F531B}"/>
              </a:ext>
            </a:extLst>
          </p:cNvPr>
          <p:cNvSpPr txBox="1"/>
          <p:nvPr/>
        </p:nvSpPr>
        <p:spPr>
          <a:xfrm>
            <a:off x="1205948" y="3255931"/>
            <a:ext cx="433346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do we measure in metres?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8C7972-D250-4D01-9023-55C5331CA16F}"/>
              </a:ext>
            </a:extLst>
          </p:cNvPr>
          <p:cNvSpPr txBox="1"/>
          <p:nvPr/>
        </p:nvSpPr>
        <p:spPr>
          <a:xfrm>
            <a:off x="6665848" y="3255930"/>
            <a:ext cx="433346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do we measure in kilometres?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A8E9B9-470B-4B40-A721-373285C3115C}"/>
              </a:ext>
            </a:extLst>
          </p:cNvPr>
          <p:cNvSpPr txBox="1"/>
          <p:nvPr/>
        </p:nvSpPr>
        <p:spPr>
          <a:xfrm>
            <a:off x="1205948" y="4619901"/>
            <a:ext cx="433346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n-GB" sz="2400" dirty="0"/>
              <a:t>The height of a door.</a:t>
            </a:r>
          </a:p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n-GB" sz="2400" dirty="0"/>
              <a:t>The length of a table. </a:t>
            </a:r>
          </a:p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n-GB" sz="2400" dirty="0"/>
              <a:t>How tall someone is.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5181BF-646B-4B87-B1C5-0A26A2ECB4B4}"/>
              </a:ext>
            </a:extLst>
          </p:cNvPr>
          <p:cNvSpPr txBox="1"/>
          <p:nvPr/>
        </p:nvSpPr>
        <p:spPr>
          <a:xfrm>
            <a:off x="6447183" y="4619901"/>
            <a:ext cx="433346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n-GB" sz="2400" dirty="0"/>
              <a:t>The distance from my house to the shop. </a:t>
            </a:r>
          </a:p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n-GB" sz="2400" dirty="0"/>
              <a:t>How far I run. </a:t>
            </a:r>
          </a:p>
        </p:txBody>
      </p:sp>
    </p:spTree>
    <p:extLst>
      <p:ext uri="{BB962C8B-B14F-4D97-AF65-F5344CB8AC3E}">
        <p14:creationId xmlns:p14="http://schemas.microsoft.com/office/powerpoint/2010/main" val="41017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07A0C8-F524-4FD6-9780-8EA5E3EE488A}"/>
              </a:ext>
            </a:extLst>
          </p:cNvPr>
          <p:cNvSpPr txBox="1"/>
          <p:nvPr/>
        </p:nvSpPr>
        <p:spPr>
          <a:xfrm>
            <a:off x="1311965" y="344557"/>
            <a:ext cx="1029693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convert measurements from kilometres to metres.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D8A2DA-F32A-4A13-92B2-0F6EB832BFEE}"/>
              </a:ext>
            </a:extLst>
          </p:cNvPr>
          <p:cNvSpPr txBox="1"/>
          <p:nvPr/>
        </p:nvSpPr>
        <p:spPr>
          <a:xfrm>
            <a:off x="1311965" y="947531"/>
            <a:ext cx="1029693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do this we need to know one fact.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1F0697-1D3B-4505-943D-206B9C507095}"/>
              </a:ext>
            </a:extLst>
          </p:cNvPr>
          <p:cNvSpPr txBox="1"/>
          <p:nvPr/>
        </p:nvSpPr>
        <p:spPr>
          <a:xfrm>
            <a:off x="5455201" y="2656765"/>
            <a:ext cx="15902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361377-BFFB-49E5-AE14-7425B9704A0B}"/>
              </a:ext>
            </a:extLst>
          </p:cNvPr>
          <p:cNvSpPr txBox="1"/>
          <p:nvPr/>
        </p:nvSpPr>
        <p:spPr>
          <a:xfrm>
            <a:off x="3425687" y="2656765"/>
            <a:ext cx="15902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 km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FB1B94-CFD4-42CF-8D47-74E5C6BE100A}"/>
              </a:ext>
            </a:extLst>
          </p:cNvPr>
          <p:cNvSpPr txBox="1"/>
          <p:nvPr/>
        </p:nvSpPr>
        <p:spPr>
          <a:xfrm>
            <a:off x="7484715" y="2626240"/>
            <a:ext cx="15902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1000 m</a:t>
            </a:r>
          </a:p>
        </p:txBody>
      </p:sp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3B692D80-4D4C-44CA-91A9-0F59D55592BA}"/>
              </a:ext>
            </a:extLst>
          </p:cNvPr>
          <p:cNvSpPr/>
          <p:nvPr/>
        </p:nvSpPr>
        <p:spPr>
          <a:xfrm>
            <a:off x="4346713" y="3260035"/>
            <a:ext cx="3723861" cy="75537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35593D-11D7-4B8C-BD1A-B46A62991089}"/>
              </a:ext>
            </a:extLst>
          </p:cNvPr>
          <p:cNvSpPr txBox="1"/>
          <p:nvPr/>
        </p:nvSpPr>
        <p:spPr>
          <a:xfrm>
            <a:off x="1311965" y="4280452"/>
            <a:ext cx="9568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get from 1 to 1000 we multiply by 1000 so to convert from km to m we multiply by 1000. </a:t>
            </a:r>
          </a:p>
        </p:txBody>
      </p:sp>
    </p:spTree>
    <p:extLst>
      <p:ext uri="{BB962C8B-B14F-4D97-AF65-F5344CB8AC3E}">
        <p14:creationId xmlns:p14="http://schemas.microsoft.com/office/powerpoint/2010/main" val="189305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Convert these measurements from km to 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151572"/>
              </p:ext>
            </p:extLst>
          </p:nvPr>
        </p:nvGraphicFramePr>
        <p:xfrm>
          <a:off x="2376557" y="4470031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02D9CF-75E8-4489-9253-386DC4D9607A}"/>
              </a:ext>
            </a:extLst>
          </p:cNvPr>
          <p:cNvSpPr txBox="1"/>
          <p:nvPr/>
        </p:nvSpPr>
        <p:spPr>
          <a:xfrm>
            <a:off x="6891130" y="328521"/>
            <a:ext cx="43864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Remember to do this we multiply by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4EB7-F629-4845-9E85-7D56B0BC9CB6}"/>
              </a:ext>
            </a:extLst>
          </p:cNvPr>
          <p:cNvSpPr txBox="1"/>
          <p:nvPr/>
        </p:nvSpPr>
        <p:spPr>
          <a:xfrm>
            <a:off x="927652" y="1419538"/>
            <a:ext cx="1074751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multiply by 1000 we are making the number 1000 times bigger. To do this each digit moves 3 place value columns bigger.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3107633" y="2851178"/>
            <a:ext cx="166314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6.5km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1BC39-E68C-4F6B-BBC2-E66634219A33}"/>
              </a:ext>
            </a:extLst>
          </p:cNvPr>
          <p:cNvSpPr txBox="1"/>
          <p:nvPr/>
        </p:nvSpPr>
        <p:spPr>
          <a:xfrm>
            <a:off x="4903303" y="2851178"/>
            <a:ext cx="166314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BD4DAA-E16B-44B6-9180-88399A5225E1}"/>
              </a:ext>
            </a:extLst>
          </p:cNvPr>
          <p:cNvSpPr txBox="1"/>
          <p:nvPr/>
        </p:nvSpPr>
        <p:spPr>
          <a:xfrm>
            <a:off x="57013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AA550-FBBE-4E18-B594-DBE1D2B56391}"/>
              </a:ext>
            </a:extLst>
          </p:cNvPr>
          <p:cNvSpPr txBox="1"/>
          <p:nvPr/>
        </p:nvSpPr>
        <p:spPr>
          <a:xfrm>
            <a:off x="77215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286AC7-7B4E-4AD4-8487-2657A8EB4989}"/>
              </a:ext>
            </a:extLst>
          </p:cNvPr>
          <p:cNvCxnSpPr>
            <a:stCxn id="10" idx="1"/>
          </p:cNvCxnSpPr>
          <p:nvPr/>
        </p:nvCxnSpPr>
        <p:spPr>
          <a:xfrm flipH="1">
            <a:off x="3107633" y="5176852"/>
            <a:ext cx="2593707" cy="37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9D77CA-98B0-4E04-B3C0-5C505C93CD20}"/>
              </a:ext>
            </a:extLst>
          </p:cNvPr>
          <p:cNvSpPr txBox="1"/>
          <p:nvPr/>
        </p:nvSpPr>
        <p:spPr>
          <a:xfrm>
            <a:off x="2699721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B32CC7-3785-4E3D-9BAD-5EEF1F8756F1}"/>
              </a:ext>
            </a:extLst>
          </p:cNvPr>
          <p:cNvCxnSpPr>
            <a:cxnSpLocks/>
          </p:cNvCxnSpPr>
          <p:nvPr/>
        </p:nvCxnSpPr>
        <p:spPr>
          <a:xfrm flipH="1">
            <a:off x="4199136" y="5234571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0577DA-44AD-478F-BA21-9E502FD75CC3}"/>
              </a:ext>
            </a:extLst>
          </p:cNvPr>
          <p:cNvSpPr txBox="1"/>
          <p:nvPr/>
        </p:nvSpPr>
        <p:spPr>
          <a:xfrm>
            <a:off x="3812497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86EC47-6290-4040-ADAB-FD18CF1BAA6E}"/>
              </a:ext>
            </a:extLst>
          </p:cNvPr>
          <p:cNvSpPr txBox="1"/>
          <p:nvPr/>
        </p:nvSpPr>
        <p:spPr>
          <a:xfrm>
            <a:off x="6387548" y="2268853"/>
            <a:ext cx="52876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You may need to use 0 as a place holder.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760F4-7877-44C9-ABB3-E1C94225FA43}"/>
              </a:ext>
            </a:extLst>
          </p:cNvPr>
          <p:cNvSpPr txBox="1"/>
          <p:nvPr/>
        </p:nvSpPr>
        <p:spPr>
          <a:xfrm>
            <a:off x="4822597" y="54187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88532-7296-4D5F-B254-E784D85D0CB0}"/>
              </a:ext>
            </a:extLst>
          </p:cNvPr>
          <p:cNvSpPr txBox="1"/>
          <p:nvPr/>
        </p:nvSpPr>
        <p:spPr>
          <a:xfrm>
            <a:off x="5770477" y="540488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255721" y="2807708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6500 m</a:t>
            </a:r>
          </a:p>
        </p:txBody>
      </p:sp>
    </p:spTree>
    <p:extLst>
      <p:ext uri="{BB962C8B-B14F-4D97-AF65-F5344CB8AC3E}">
        <p14:creationId xmlns:p14="http://schemas.microsoft.com/office/powerpoint/2010/main" val="159126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4" grpId="0"/>
      <p:bldP spid="17" grpId="0"/>
      <p:bldP spid="19" grpId="0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Convert these measurements from km to 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76557" y="4470031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02D9CF-75E8-4489-9253-386DC4D9607A}"/>
              </a:ext>
            </a:extLst>
          </p:cNvPr>
          <p:cNvSpPr txBox="1"/>
          <p:nvPr/>
        </p:nvSpPr>
        <p:spPr>
          <a:xfrm>
            <a:off x="6891130" y="328521"/>
            <a:ext cx="43864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Remember to do this we multiply by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4EB7-F629-4845-9E85-7D56B0BC9CB6}"/>
              </a:ext>
            </a:extLst>
          </p:cNvPr>
          <p:cNvSpPr txBox="1"/>
          <p:nvPr/>
        </p:nvSpPr>
        <p:spPr>
          <a:xfrm>
            <a:off x="927652" y="1419538"/>
            <a:ext cx="1074751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multiply by 1000 we are making the number 1000 times bigger. To do this each digit moves 3 place value columns bigger.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3107633" y="2851178"/>
            <a:ext cx="166314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7.2 km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1BC39-E68C-4F6B-BBC2-E66634219A33}"/>
              </a:ext>
            </a:extLst>
          </p:cNvPr>
          <p:cNvSpPr txBox="1"/>
          <p:nvPr/>
        </p:nvSpPr>
        <p:spPr>
          <a:xfrm>
            <a:off x="4903303" y="2851178"/>
            <a:ext cx="166314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BD4DAA-E16B-44B6-9180-88399A5225E1}"/>
              </a:ext>
            </a:extLst>
          </p:cNvPr>
          <p:cNvSpPr txBox="1"/>
          <p:nvPr/>
        </p:nvSpPr>
        <p:spPr>
          <a:xfrm>
            <a:off x="57013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AA550-FBBE-4E18-B594-DBE1D2B56391}"/>
              </a:ext>
            </a:extLst>
          </p:cNvPr>
          <p:cNvSpPr txBox="1"/>
          <p:nvPr/>
        </p:nvSpPr>
        <p:spPr>
          <a:xfrm>
            <a:off x="77215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286AC7-7B4E-4AD4-8487-2657A8EB4989}"/>
              </a:ext>
            </a:extLst>
          </p:cNvPr>
          <p:cNvCxnSpPr>
            <a:stCxn id="10" idx="1"/>
          </p:cNvCxnSpPr>
          <p:nvPr/>
        </p:nvCxnSpPr>
        <p:spPr>
          <a:xfrm flipH="1">
            <a:off x="3107633" y="5176852"/>
            <a:ext cx="2593707" cy="37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9D77CA-98B0-4E04-B3C0-5C505C93CD20}"/>
              </a:ext>
            </a:extLst>
          </p:cNvPr>
          <p:cNvSpPr txBox="1"/>
          <p:nvPr/>
        </p:nvSpPr>
        <p:spPr>
          <a:xfrm>
            <a:off x="2699721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B32CC7-3785-4E3D-9BAD-5EEF1F8756F1}"/>
              </a:ext>
            </a:extLst>
          </p:cNvPr>
          <p:cNvCxnSpPr>
            <a:cxnSpLocks/>
          </p:cNvCxnSpPr>
          <p:nvPr/>
        </p:nvCxnSpPr>
        <p:spPr>
          <a:xfrm flipH="1">
            <a:off x="4199136" y="5234571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0577DA-44AD-478F-BA21-9E502FD75CC3}"/>
              </a:ext>
            </a:extLst>
          </p:cNvPr>
          <p:cNvSpPr txBox="1"/>
          <p:nvPr/>
        </p:nvSpPr>
        <p:spPr>
          <a:xfrm>
            <a:off x="3812497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86EC47-6290-4040-ADAB-FD18CF1BAA6E}"/>
              </a:ext>
            </a:extLst>
          </p:cNvPr>
          <p:cNvSpPr txBox="1"/>
          <p:nvPr/>
        </p:nvSpPr>
        <p:spPr>
          <a:xfrm>
            <a:off x="6387548" y="2268853"/>
            <a:ext cx="52876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You may need to use 0 as a place holder.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760F4-7877-44C9-ABB3-E1C94225FA43}"/>
              </a:ext>
            </a:extLst>
          </p:cNvPr>
          <p:cNvSpPr txBox="1"/>
          <p:nvPr/>
        </p:nvSpPr>
        <p:spPr>
          <a:xfrm>
            <a:off x="4822597" y="54187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88532-7296-4D5F-B254-E784D85D0CB0}"/>
              </a:ext>
            </a:extLst>
          </p:cNvPr>
          <p:cNvSpPr txBox="1"/>
          <p:nvPr/>
        </p:nvSpPr>
        <p:spPr>
          <a:xfrm>
            <a:off x="5770477" y="540488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255721" y="2807708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7200 m</a:t>
            </a:r>
          </a:p>
        </p:txBody>
      </p:sp>
    </p:spTree>
    <p:extLst>
      <p:ext uri="{BB962C8B-B14F-4D97-AF65-F5344CB8AC3E}">
        <p14:creationId xmlns:p14="http://schemas.microsoft.com/office/powerpoint/2010/main" val="31908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4" grpId="0"/>
      <p:bldP spid="17" grpId="0"/>
      <p:bldP spid="19" grpId="0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Convert these measurements from km to 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76557" y="4470031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02D9CF-75E8-4489-9253-386DC4D9607A}"/>
              </a:ext>
            </a:extLst>
          </p:cNvPr>
          <p:cNvSpPr txBox="1"/>
          <p:nvPr/>
        </p:nvSpPr>
        <p:spPr>
          <a:xfrm>
            <a:off x="6891130" y="328521"/>
            <a:ext cx="43864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Remember to do this we multiply by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4EB7-F629-4845-9E85-7D56B0BC9CB6}"/>
              </a:ext>
            </a:extLst>
          </p:cNvPr>
          <p:cNvSpPr txBox="1"/>
          <p:nvPr/>
        </p:nvSpPr>
        <p:spPr>
          <a:xfrm>
            <a:off x="927652" y="1419538"/>
            <a:ext cx="1074751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multiply by 1000 we are making the number 1000 times bigger. To do this each digit moves 3 place value columns bigger.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2699721" y="2851178"/>
            <a:ext cx="2071061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0.6 km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1BC39-E68C-4F6B-BBC2-E66634219A33}"/>
              </a:ext>
            </a:extLst>
          </p:cNvPr>
          <p:cNvSpPr txBox="1"/>
          <p:nvPr/>
        </p:nvSpPr>
        <p:spPr>
          <a:xfrm>
            <a:off x="4903303" y="2851178"/>
            <a:ext cx="166314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BD4DAA-E16B-44B6-9180-88399A5225E1}"/>
              </a:ext>
            </a:extLst>
          </p:cNvPr>
          <p:cNvSpPr txBox="1"/>
          <p:nvPr/>
        </p:nvSpPr>
        <p:spPr>
          <a:xfrm>
            <a:off x="57013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AA550-FBBE-4E18-B594-DBE1D2B56391}"/>
              </a:ext>
            </a:extLst>
          </p:cNvPr>
          <p:cNvSpPr txBox="1"/>
          <p:nvPr/>
        </p:nvSpPr>
        <p:spPr>
          <a:xfrm>
            <a:off x="77215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286AC7-7B4E-4AD4-8487-2657A8EB4989}"/>
              </a:ext>
            </a:extLst>
          </p:cNvPr>
          <p:cNvCxnSpPr>
            <a:stCxn id="10" idx="1"/>
          </p:cNvCxnSpPr>
          <p:nvPr/>
        </p:nvCxnSpPr>
        <p:spPr>
          <a:xfrm flipH="1">
            <a:off x="3107633" y="5176852"/>
            <a:ext cx="2593707" cy="37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9D77CA-98B0-4E04-B3C0-5C505C93CD20}"/>
              </a:ext>
            </a:extLst>
          </p:cNvPr>
          <p:cNvSpPr txBox="1"/>
          <p:nvPr/>
        </p:nvSpPr>
        <p:spPr>
          <a:xfrm>
            <a:off x="2699721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B32CC7-3785-4E3D-9BAD-5EEF1F8756F1}"/>
              </a:ext>
            </a:extLst>
          </p:cNvPr>
          <p:cNvCxnSpPr>
            <a:cxnSpLocks/>
          </p:cNvCxnSpPr>
          <p:nvPr/>
        </p:nvCxnSpPr>
        <p:spPr>
          <a:xfrm flipH="1">
            <a:off x="4199136" y="5234571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0577DA-44AD-478F-BA21-9E502FD75CC3}"/>
              </a:ext>
            </a:extLst>
          </p:cNvPr>
          <p:cNvSpPr txBox="1"/>
          <p:nvPr/>
        </p:nvSpPr>
        <p:spPr>
          <a:xfrm>
            <a:off x="3812497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86EC47-6290-4040-ADAB-FD18CF1BAA6E}"/>
              </a:ext>
            </a:extLst>
          </p:cNvPr>
          <p:cNvSpPr txBox="1"/>
          <p:nvPr/>
        </p:nvSpPr>
        <p:spPr>
          <a:xfrm>
            <a:off x="6387548" y="2268853"/>
            <a:ext cx="52876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You may need to use 0 as a place holder.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760F4-7877-44C9-ABB3-E1C94225FA43}"/>
              </a:ext>
            </a:extLst>
          </p:cNvPr>
          <p:cNvSpPr txBox="1"/>
          <p:nvPr/>
        </p:nvSpPr>
        <p:spPr>
          <a:xfrm>
            <a:off x="4822597" y="54187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88532-7296-4D5F-B254-E784D85D0CB0}"/>
              </a:ext>
            </a:extLst>
          </p:cNvPr>
          <p:cNvSpPr txBox="1"/>
          <p:nvPr/>
        </p:nvSpPr>
        <p:spPr>
          <a:xfrm>
            <a:off x="5770477" y="540488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255721" y="2807708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600m</a:t>
            </a:r>
          </a:p>
        </p:txBody>
      </p:sp>
    </p:spTree>
    <p:extLst>
      <p:ext uri="{BB962C8B-B14F-4D97-AF65-F5344CB8AC3E}">
        <p14:creationId xmlns:p14="http://schemas.microsoft.com/office/powerpoint/2010/main" val="272986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4" grpId="0"/>
      <p:bldP spid="17" grpId="0"/>
      <p:bldP spid="19" grpId="0"/>
      <p:bldP spid="2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Convert these measurements from km to 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76557" y="4470031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02D9CF-75E8-4489-9253-386DC4D9607A}"/>
              </a:ext>
            </a:extLst>
          </p:cNvPr>
          <p:cNvSpPr txBox="1"/>
          <p:nvPr/>
        </p:nvSpPr>
        <p:spPr>
          <a:xfrm>
            <a:off x="6891130" y="328521"/>
            <a:ext cx="43864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Remember to do this we multiply by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4EB7-F629-4845-9E85-7D56B0BC9CB6}"/>
              </a:ext>
            </a:extLst>
          </p:cNvPr>
          <p:cNvSpPr txBox="1"/>
          <p:nvPr/>
        </p:nvSpPr>
        <p:spPr>
          <a:xfrm>
            <a:off x="927652" y="1419538"/>
            <a:ext cx="1074751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multiply by 1000 we are making the number 1000 times bigger. To do this each digit moves 3 place value columns bigger.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2699721" y="2851178"/>
            <a:ext cx="2071061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0.2 km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1BC39-E68C-4F6B-BBC2-E66634219A33}"/>
              </a:ext>
            </a:extLst>
          </p:cNvPr>
          <p:cNvSpPr txBox="1"/>
          <p:nvPr/>
        </p:nvSpPr>
        <p:spPr>
          <a:xfrm>
            <a:off x="4903303" y="2851178"/>
            <a:ext cx="166314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BD4DAA-E16B-44B6-9180-88399A5225E1}"/>
              </a:ext>
            </a:extLst>
          </p:cNvPr>
          <p:cNvSpPr txBox="1"/>
          <p:nvPr/>
        </p:nvSpPr>
        <p:spPr>
          <a:xfrm>
            <a:off x="57013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AA550-FBBE-4E18-B594-DBE1D2B56391}"/>
              </a:ext>
            </a:extLst>
          </p:cNvPr>
          <p:cNvSpPr txBox="1"/>
          <p:nvPr/>
        </p:nvSpPr>
        <p:spPr>
          <a:xfrm>
            <a:off x="77215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286AC7-7B4E-4AD4-8487-2657A8EB4989}"/>
              </a:ext>
            </a:extLst>
          </p:cNvPr>
          <p:cNvCxnSpPr>
            <a:stCxn id="10" idx="1"/>
          </p:cNvCxnSpPr>
          <p:nvPr/>
        </p:nvCxnSpPr>
        <p:spPr>
          <a:xfrm flipH="1">
            <a:off x="3107633" y="5176852"/>
            <a:ext cx="2593707" cy="37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9D77CA-98B0-4E04-B3C0-5C505C93CD20}"/>
              </a:ext>
            </a:extLst>
          </p:cNvPr>
          <p:cNvSpPr txBox="1"/>
          <p:nvPr/>
        </p:nvSpPr>
        <p:spPr>
          <a:xfrm>
            <a:off x="2699721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B32CC7-3785-4E3D-9BAD-5EEF1F8756F1}"/>
              </a:ext>
            </a:extLst>
          </p:cNvPr>
          <p:cNvCxnSpPr>
            <a:cxnSpLocks/>
          </p:cNvCxnSpPr>
          <p:nvPr/>
        </p:nvCxnSpPr>
        <p:spPr>
          <a:xfrm flipH="1">
            <a:off x="4199136" y="5234571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0577DA-44AD-478F-BA21-9E502FD75CC3}"/>
              </a:ext>
            </a:extLst>
          </p:cNvPr>
          <p:cNvSpPr txBox="1"/>
          <p:nvPr/>
        </p:nvSpPr>
        <p:spPr>
          <a:xfrm>
            <a:off x="3812497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86EC47-6290-4040-ADAB-FD18CF1BAA6E}"/>
              </a:ext>
            </a:extLst>
          </p:cNvPr>
          <p:cNvSpPr txBox="1"/>
          <p:nvPr/>
        </p:nvSpPr>
        <p:spPr>
          <a:xfrm>
            <a:off x="6387548" y="2268853"/>
            <a:ext cx="52876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You may need to use 0 as a place holder.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760F4-7877-44C9-ABB3-E1C94225FA43}"/>
              </a:ext>
            </a:extLst>
          </p:cNvPr>
          <p:cNvSpPr txBox="1"/>
          <p:nvPr/>
        </p:nvSpPr>
        <p:spPr>
          <a:xfrm>
            <a:off x="4822597" y="54187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88532-7296-4D5F-B254-E784D85D0CB0}"/>
              </a:ext>
            </a:extLst>
          </p:cNvPr>
          <p:cNvSpPr txBox="1"/>
          <p:nvPr/>
        </p:nvSpPr>
        <p:spPr>
          <a:xfrm>
            <a:off x="5770477" y="540488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255721" y="2807708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200m</a:t>
            </a:r>
          </a:p>
        </p:txBody>
      </p:sp>
    </p:spTree>
    <p:extLst>
      <p:ext uri="{BB962C8B-B14F-4D97-AF65-F5344CB8AC3E}">
        <p14:creationId xmlns:p14="http://schemas.microsoft.com/office/powerpoint/2010/main" val="175933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4" grpId="0"/>
      <p:bldP spid="17" grpId="0"/>
      <p:bldP spid="19" grpId="0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Convert these measurements from km to 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76557" y="4470031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02D9CF-75E8-4489-9253-386DC4D9607A}"/>
              </a:ext>
            </a:extLst>
          </p:cNvPr>
          <p:cNvSpPr txBox="1"/>
          <p:nvPr/>
        </p:nvSpPr>
        <p:spPr>
          <a:xfrm>
            <a:off x="6891130" y="328521"/>
            <a:ext cx="43864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Remember to do this we multiply by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4EB7-F629-4845-9E85-7D56B0BC9CB6}"/>
              </a:ext>
            </a:extLst>
          </p:cNvPr>
          <p:cNvSpPr txBox="1"/>
          <p:nvPr/>
        </p:nvSpPr>
        <p:spPr>
          <a:xfrm>
            <a:off x="927652" y="1419538"/>
            <a:ext cx="1074751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multiply by 1000 we are making the number 1000 times bigger. To do this each digit moves 3 place value columns bigger.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2699721" y="2851178"/>
            <a:ext cx="2071061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1.08 km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1BC39-E68C-4F6B-BBC2-E66634219A33}"/>
              </a:ext>
            </a:extLst>
          </p:cNvPr>
          <p:cNvSpPr txBox="1"/>
          <p:nvPr/>
        </p:nvSpPr>
        <p:spPr>
          <a:xfrm>
            <a:off x="4903303" y="2851178"/>
            <a:ext cx="166314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BD4DAA-E16B-44B6-9180-88399A5225E1}"/>
              </a:ext>
            </a:extLst>
          </p:cNvPr>
          <p:cNvSpPr txBox="1"/>
          <p:nvPr/>
        </p:nvSpPr>
        <p:spPr>
          <a:xfrm>
            <a:off x="57013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AA550-FBBE-4E18-B594-DBE1D2B56391}"/>
              </a:ext>
            </a:extLst>
          </p:cNvPr>
          <p:cNvSpPr txBox="1"/>
          <p:nvPr/>
        </p:nvSpPr>
        <p:spPr>
          <a:xfrm>
            <a:off x="77215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286AC7-7B4E-4AD4-8487-2657A8EB4989}"/>
              </a:ext>
            </a:extLst>
          </p:cNvPr>
          <p:cNvCxnSpPr>
            <a:stCxn id="10" idx="1"/>
          </p:cNvCxnSpPr>
          <p:nvPr/>
        </p:nvCxnSpPr>
        <p:spPr>
          <a:xfrm flipH="1">
            <a:off x="3107633" y="5176852"/>
            <a:ext cx="2593707" cy="37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9D77CA-98B0-4E04-B3C0-5C505C93CD20}"/>
              </a:ext>
            </a:extLst>
          </p:cNvPr>
          <p:cNvSpPr txBox="1"/>
          <p:nvPr/>
        </p:nvSpPr>
        <p:spPr>
          <a:xfrm>
            <a:off x="2699721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B32CC7-3785-4E3D-9BAD-5EEF1F8756F1}"/>
              </a:ext>
            </a:extLst>
          </p:cNvPr>
          <p:cNvCxnSpPr>
            <a:cxnSpLocks/>
          </p:cNvCxnSpPr>
          <p:nvPr/>
        </p:nvCxnSpPr>
        <p:spPr>
          <a:xfrm flipH="1">
            <a:off x="4199136" y="5234571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0577DA-44AD-478F-BA21-9E502FD75CC3}"/>
              </a:ext>
            </a:extLst>
          </p:cNvPr>
          <p:cNvSpPr txBox="1"/>
          <p:nvPr/>
        </p:nvSpPr>
        <p:spPr>
          <a:xfrm>
            <a:off x="3812497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86EC47-6290-4040-ADAB-FD18CF1BAA6E}"/>
              </a:ext>
            </a:extLst>
          </p:cNvPr>
          <p:cNvSpPr txBox="1"/>
          <p:nvPr/>
        </p:nvSpPr>
        <p:spPr>
          <a:xfrm>
            <a:off x="6387548" y="2268853"/>
            <a:ext cx="52876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You may need to use 0 as a place holder.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760F4-7877-44C9-ABB3-E1C94225FA43}"/>
              </a:ext>
            </a:extLst>
          </p:cNvPr>
          <p:cNvSpPr txBox="1"/>
          <p:nvPr/>
        </p:nvSpPr>
        <p:spPr>
          <a:xfrm>
            <a:off x="4822597" y="54348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88532-7296-4D5F-B254-E784D85D0CB0}"/>
              </a:ext>
            </a:extLst>
          </p:cNvPr>
          <p:cNvSpPr txBox="1"/>
          <p:nvPr/>
        </p:nvSpPr>
        <p:spPr>
          <a:xfrm>
            <a:off x="5770477" y="545300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255721" y="2807708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1080m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656E04-5D22-4A50-936E-8DC825811BAB}"/>
              </a:ext>
            </a:extLst>
          </p:cNvPr>
          <p:cNvSpPr txBox="1"/>
          <p:nvPr/>
        </p:nvSpPr>
        <p:spPr>
          <a:xfrm>
            <a:off x="8631463" y="492174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7EB057-2705-4C9D-AB7C-289223E06359}"/>
              </a:ext>
            </a:extLst>
          </p:cNvPr>
          <p:cNvCxnSpPr>
            <a:cxnSpLocks/>
          </p:cNvCxnSpPr>
          <p:nvPr/>
        </p:nvCxnSpPr>
        <p:spPr>
          <a:xfrm flipH="1">
            <a:off x="5358839" y="5295392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13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/>
      <p:bldP spid="11" grpId="0"/>
      <p:bldP spid="14" grpId="0"/>
      <p:bldP spid="17" grpId="0"/>
      <p:bldP spid="18" grpId="0" animBg="1"/>
      <p:bldP spid="19" grpId="0"/>
      <p:bldP spid="2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1E0167-12FC-4EDD-915D-0FD9C2BF0017}"/>
              </a:ext>
            </a:extLst>
          </p:cNvPr>
          <p:cNvSpPr txBox="1"/>
          <p:nvPr/>
        </p:nvSpPr>
        <p:spPr>
          <a:xfrm>
            <a:off x="1073426" y="218661"/>
            <a:ext cx="43864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Convert these measurements from km to 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54B923-DFEB-48F3-A7A3-CA306D4D06C8}"/>
              </a:ext>
            </a:extLst>
          </p:cNvPr>
          <p:cNvGraphicFramePr>
            <a:graphicFrameLocks noGrp="1"/>
          </p:cNvGraphicFramePr>
          <p:nvPr/>
        </p:nvGraphicFramePr>
        <p:xfrm>
          <a:off x="2376557" y="4470031"/>
          <a:ext cx="81280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42446266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455659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58375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989566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236270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782987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42592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85423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98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8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0374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02D9CF-75E8-4489-9253-386DC4D9607A}"/>
              </a:ext>
            </a:extLst>
          </p:cNvPr>
          <p:cNvSpPr txBox="1"/>
          <p:nvPr/>
        </p:nvSpPr>
        <p:spPr>
          <a:xfrm>
            <a:off x="6891130" y="328521"/>
            <a:ext cx="438646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Remember to do this we multiply by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24EB7-F629-4845-9E85-7D56B0BC9CB6}"/>
              </a:ext>
            </a:extLst>
          </p:cNvPr>
          <p:cNvSpPr txBox="1"/>
          <p:nvPr/>
        </p:nvSpPr>
        <p:spPr>
          <a:xfrm>
            <a:off x="927652" y="1419538"/>
            <a:ext cx="10747513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multiply by 1000 we are making the number 1000 times bigger. To do this each digit moves 3 place value columns bigger.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0335D6-1A3F-4294-A7B9-AFCE009227D3}"/>
              </a:ext>
            </a:extLst>
          </p:cNvPr>
          <p:cNvSpPr txBox="1"/>
          <p:nvPr/>
        </p:nvSpPr>
        <p:spPr>
          <a:xfrm>
            <a:off x="2699721" y="2851178"/>
            <a:ext cx="2071061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4.95 km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F1BC39-E68C-4F6B-BBC2-E66634219A33}"/>
              </a:ext>
            </a:extLst>
          </p:cNvPr>
          <p:cNvSpPr txBox="1"/>
          <p:nvPr/>
        </p:nvSpPr>
        <p:spPr>
          <a:xfrm>
            <a:off x="4903303" y="2851178"/>
            <a:ext cx="1663149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BD4DAA-E16B-44B6-9180-88399A5225E1}"/>
              </a:ext>
            </a:extLst>
          </p:cNvPr>
          <p:cNvSpPr txBox="1"/>
          <p:nvPr/>
        </p:nvSpPr>
        <p:spPr>
          <a:xfrm>
            <a:off x="57013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2AA550-FBBE-4E18-B594-DBE1D2B56391}"/>
              </a:ext>
            </a:extLst>
          </p:cNvPr>
          <p:cNvSpPr txBox="1"/>
          <p:nvPr/>
        </p:nvSpPr>
        <p:spPr>
          <a:xfrm>
            <a:off x="7721540" y="4915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9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3286AC7-7B4E-4AD4-8487-2657A8EB4989}"/>
              </a:ext>
            </a:extLst>
          </p:cNvPr>
          <p:cNvCxnSpPr>
            <a:stCxn id="10" idx="1"/>
          </p:cNvCxnSpPr>
          <p:nvPr/>
        </p:nvCxnSpPr>
        <p:spPr>
          <a:xfrm flipH="1">
            <a:off x="3107633" y="5176852"/>
            <a:ext cx="2593707" cy="375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09D77CA-98B0-4E04-B3C0-5C505C93CD20}"/>
              </a:ext>
            </a:extLst>
          </p:cNvPr>
          <p:cNvSpPr txBox="1"/>
          <p:nvPr/>
        </p:nvSpPr>
        <p:spPr>
          <a:xfrm>
            <a:off x="2699721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B32CC7-3785-4E3D-9BAD-5EEF1F8756F1}"/>
              </a:ext>
            </a:extLst>
          </p:cNvPr>
          <p:cNvCxnSpPr>
            <a:cxnSpLocks/>
          </p:cNvCxnSpPr>
          <p:nvPr/>
        </p:nvCxnSpPr>
        <p:spPr>
          <a:xfrm flipH="1">
            <a:off x="4199136" y="5234571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0577DA-44AD-478F-BA21-9E502FD75CC3}"/>
              </a:ext>
            </a:extLst>
          </p:cNvPr>
          <p:cNvSpPr txBox="1"/>
          <p:nvPr/>
        </p:nvSpPr>
        <p:spPr>
          <a:xfrm>
            <a:off x="3812497" y="543846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86EC47-6290-4040-ADAB-FD18CF1BAA6E}"/>
              </a:ext>
            </a:extLst>
          </p:cNvPr>
          <p:cNvSpPr txBox="1"/>
          <p:nvPr/>
        </p:nvSpPr>
        <p:spPr>
          <a:xfrm>
            <a:off x="6387548" y="2268853"/>
            <a:ext cx="52876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You may need to use 0 as a place holder.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C760F4-7877-44C9-ABB3-E1C94225FA43}"/>
              </a:ext>
            </a:extLst>
          </p:cNvPr>
          <p:cNvSpPr txBox="1"/>
          <p:nvPr/>
        </p:nvSpPr>
        <p:spPr>
          <a:xfrm>
            <a:off x="4822597" y="54187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D88532-7296-4D5F-B254-E784D85D0CB0}"/>
              </a:ext>
            </a:extLst>
          </p:cNvPr>
          <p:cNvSpPr txBox="1"/>
          <p:nvPr/>
        </p:nvSpPr>
        <p:spPr>
          <a:xfrm>
            <a:off x="5770477" y="5404881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AF9F31-D9DA-4730-BBB6-71C58BA9249D}"/>
              </a:ext>
            </a:extLst>
          </p:cNvPr>
          <p:cNvSpPr txBox="1"/>
          <p:nvPr/>
        </p:nvSpPr>
        <p:spPr>
          <a:xfrm>
            <a:off x="6255721" y="2807708"/>
            <a:ext cx="22389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4950m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656E04-5D22-4A50-936E-8DC825811BAB}"/>
              </a:ext>
            </a:extLst>
          </p:cNvPr>
          <p:cNvSpPr txBox="1"/>
          <p:nvPr/>
        </p:nvSpPr>
        <p:spPr>
          <a:xfrm>
            <a:off x="8631463" y="492174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97EB057-2705-4C9D-AB7C-289223E06359}"/>
              </a:ext>
            </a:extLst>
          </p:cNvPr>
          <p:cNvCxnSpPr>
            <a:cxnSpLocks/>
          </p:cNvCxnSpPr>
          <p:nvPr/>
        </p:nvCxnSpPr>
        <p:spPr>
          <a:xfrm flipH="1">
            <a:off x="5358839" y="5295392"/>
            <a:ext cx="3588380" cy="353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06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/>
      <p:bldP spid="11" grpId="0"/>
      <p:bldP spid="14" grpId="0"/>
      <p:bldP spid="17" grpId="0"/>
      <p:bldP spid="18" grpId="0" animBg="1"/>
      <p:bldP spid="19" grpId="0"/>
      <p:bldP spid="20" grpId="0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1311</TotalTime>
  <Words>575</Words>
  <Application>Microsoft Macintosh PowerPoint</Application>
  <PresentationFormat>Widescreen</PresentationFormat>
  <Paragraphs>158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Courier New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114</cp:revision>
  <dcterms:created xsi:type="dcterms:W3CDTF">2020-03-20T11:22:32Z</dcterms:created>
  <dcterms:modified xsi:type="dcterms:W3CDTF">2020-05-29T11:43:34Z</dcterms:modified>
</cp:coreProperties>
</file>