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41 – naming points on </a:t>
            </a:r>
            <a:r>
              <a:rPr lang="en-GB"/>
              <a:t>a co-ordinate grid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94127"/>
              </p:ext>
            </p:extLst>
          </p:nvPr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17735C-4DE2-4CCF-AE8B-D8F6796A09A2}"/>
              </a:ext>
            </a:extLst>
          </p:cNvPr>
          <p:cNvSpPr txBox="1"/>
          <p:nvPr/>
        </p:nvSpPr>
        <p:spPr>
          <a:xfrm>
            <a:off x="7443537" y="790188"/>
            <a:ext cx="4395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is a co-ordinate grid.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6A1005-2697-4EC9-A95B-59DAC0577CFA}"/>
              </a:ext>
            </a:extLst>
          </p:cNvPr>
          <p:cNvSpPr txBox="1"/>
          <p:nvPr/>
        </p:nvSpPr>
        <p:spPr>
          <a:xfrm>
            <a:off x="7443536" y="2313125"/>
            <a:ext cx="4395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some important labels you need to know.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F3B77D0-1920-4B70-B104-CF123E77F4F4}"/>
              </a:ext>
            </a:extLst>
          </p:cNvPr>
          <p:cNvCxnSpPr/>
          <p:nvPr/>
        </p:nvCxnSpPr>
        <p:spPr>
          <a:xfrm flipH="1">
            <a:off x="6769768" y="5623173"/>
            <a:ext cx="1411706" cy="9001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91AF41E-37A5-4D76-AD0C-FA390D9F7476}"/>
              </a:ext>
            </a:extLst>
          </p:cNvPr>
          <p:cNvSpPr txBox="1"/>
          <p:nvPr/>
        </p:nvSpPr>
        <p:spPr>
          <a:xfrm>
            <a:off x="8280152" y="5469284"/>
            <a:ext cx="386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the X axis</a:t>
            </a:r>
          </a:p>
          <a:p>
            <a:r>
              <a:rPr lang="en-GB" dirty="0"/>
              <a:t>We know this because it goes across.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5539157-2AEB-4324-AB4E-A1BF67B4782A}"/>
              </a:ext>
            </a:extLst>
          </p:cNvPr>
          <p:cNvCxnSpPr>
            <a:cxnSpLocks/>
          </p:cNvCxnSpPr>
          <p:nvPr/>
        </p:nvCxnSpPr>
        <p:spPr>
          <a:xfrm>
            <a:off x="2149677" y="224589"/>
            <a:ext cx="0" cy="651733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42F7DD1-C8C4-4205-9FF8-81CBAECF2204}"/>
              </a:ext>
            </a:extLst>
          </p:cNvPr>
          <p:cNvSpPr txBox="1"/>
          <p:nvPr/>
        </p:nvSpPr>
        <p:spPr>
          <a:xfrm>
            <a:off x="2676054" y="231386"/>
            <a:ext cx="37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the Y axis – it goes up/down.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CC30327-A184-4D15-B0E7-749DB34ADADF}"/>
              </a:ext>
            </a:extLst>
          </p:cNvPr>
          <p:cNvCxnSpPr>
            <a:cxnSpLocks/>
          </p:cNvCxnSpPr>
          <p:nvPr/>
        </p:nvCxnSpPr>
        <p:spPr>
          <a:xfrm flipH="1">
            <a:off x="2206444" y="4536340"/>
            <a:ext cx="5050501" cy="1005892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4847D338-7F5C-4CF7-B2CD-FFCE0EF81F75}"/>
              </a:ext>
            </a:extLst>
          </p:cNvPr>
          <p:cNvSpPr txBox="1"/>
          <p:nvPr/>
        </p:nvSpPr>
        <p:spPr>
          <a:xfrm>
            <a:off x="7441564" y="4192568"/>
            <a:ext cx="4573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the origin. </a:t>
            </a:r>
          </a:p>
          <a:p>
            <a:r>
              <a:rPr lang="en-GB" dirty="0"/>
              <a:t>Where the X co-ordinate and the Y co-ordinate are 0</a:t>
            </a:r>
          </a:p>
        </p:txBody>
      </p:sp>
    </p:spTree>
    <p:extLst>
      <p:ext uri="{BB962C8B-B14F-4D97-AF65-F5344CB8AC3E}">
        <p14:creationId xmlns:p14="http://schemas.microsoft.com/office/powerpoint/2010/main" val="300075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F5158-4B8D-44FC-AC00-7AB529F9AEE9}"/>
              </a:ext>
            </a:extLst>
          </p:cNvPr>
          <p:cNvSpPr txBox="1"/>
          <p:nvPr/>
        </p:nvSpPr>
        <p:spPr>
          <a:xfrm>
            <a:off x="7838287" y="790188"/>
            <a:ext cx="339118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Golden Rule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1BBDCA-9C8A-4C68-A631-C7C66844C5A9}"/>
              </a:ext>
            </a:extLst>
          </p:cNvPr>
          <p:cNvSpPr txBox="1"/>
          <p:nvPr/>
        </p:nvSpPr>
        <p:spPr>
          <a:xfrm>
            <a:off x="7069727" y="1653178"/>
            <a:ext cx="4689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golden rule to remember is that when reading co-ordinates we always go across before we go up or down. 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E2EA1A-1E79-4A5D-9434-465C53CBA7E9}"/>
              </a:ext>
            </a:extLst>
          </p:cNvPr>
          <p:cNvSpPr txBox="1"/>
          <p:nvPr/>
        </p:nvSpPr>
        <p:spPr>
          <a:xfrm>
            <a:off x="7189312" y="3632788"/>
            <a:ext cx="4689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Remember:</a:t>
            </a:r>
          </a:p>
          <a:p>
            <a:pPr algn="ctr"/>
            <a:r>
              <a:rPr lang="en-GB" sz="2400" dirty="0"/>
              <a:t>Across the corridor </a:t>
            </a:r>
          </a:p>
          <a:p>
            <a:pPr algn="ctr"/>
            <a:r>
              <a:rPr lang="en-GB" sz="2400" dirty="0"/>
              <a:t>Before we go up the stairs</a:t>
            </a:r>
          </a:p>
        </p:txBody>
      </p:sp>
    </p:spTree>
    <p:extLst>
      <p:ext uri="{BB962C8B-B14F-4D97-AF65-F5344CB8AC3E}">
        <p14:creationId xmlns:p14="http://schemas.microsoft.com/office/powerpoint/2010/main" val="250891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4548314" y="3377567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B3CFB-F49B-4907-B8EB-6CA6FD4C9A02}"/>
              </a:ext>
            </a:extLst>
          </p:cNvPr>
          <p:cNvCxnSpPr/>
          <p:nvPr/>
        </p:nvCxnSpPr>
        <p:spPr>
          <a:xfrm>
            <a:off x="4716379" y="3716118"/>
            <a:ext cx="0" cy="181210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6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265338" y="3485667"/>
            <a:ext cx="2169769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3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5441197" y="1339178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B3CFB-F49B-4907-B8EB-6CA6FD4C9A02}"/>
              </a:ext>
            </a:extLst>
          </p:cNvPr>
          <p:cNvCxnSpPr>
            <a:cxnSpLocks/>
          </p:cNvCxnSpPr>
          <p:nvPr/>
        </p:nvCxnSpPr>
        <p:spPr>
          <a:xfrm>
            <a:off x="5569397" y="1814897"/>
            <a:ext cx="24243" cy="363899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8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129941" y="1483902"/>
            <a:ext cx="3028158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0072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5010124" y="5430396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7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017590" y="5599671"/>
            <a:ext cx="3028158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0252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2816668" y="3390955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B3CFB-F49B-4907-B8EB-6CA6FD4C9A02}"/>
              </a:ext>
            </a:extLst>
          </p:cNvPr>
          <p:cNvCxnSpPr>
            <a:cxnSpLocks/>
          </p:cNvCxnSpPr>
          <p:nvPr/>
        </p:nvCxnSpPr>
        <p:spPr>
          <a:xfrm flipH="1">
            <a:off x="2969111" y="3729506"/>
            <a:ext cx="11154" cy="1893667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2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112892" y="3546844"/>
            <a:ext cx="714927" cy="1338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21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486</TotalTime>
  <Words>417</Words>
  <Application>Microsoft Office PowerPoint</Application>
  <PresentationFormat>Widescreen</PresentationFormat>
  <Paragraphs>184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56</cp:revision>
  <dcterms:created xsi:type="dcterms:W3CDTF">2020-03-20T11:22:32Z</dcterms:created>
  <dcterms:modified xsi:type="dcterms:W3CDTF">2020-06-10T10:12:20Z</dcterms:modified>
</cp:coreProperties>
</file>