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Decimals #5 </a:t>
            </a:r>
          </a:p>
          <a:p>
            <a:r>
              <a:rPr lang="en-GB" dirty="0"/>
              <a:t>Comparing decimals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F1BA0F-9C0B-4CAD-BF65-4744044EE742}"/>
              </a:ext>
            </a:extLst>
          </p:cNvPr>
          <p:cNvSpPr txBox="1"/>
          <p:nvPr/>
        </p:nvSpPr>
        <p:spPr>
          <a:xfrm>
            <a:off x="2032000" y="668154"/>
            <a:ext cx="870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compare decimals using two symbols.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643DB1-C904-4B3E-863E-FF3BDBC0135F}"/>
              </a:ext>
            </a:extLst>
          </p:cNvPr>
          <p:cNvSpPr txBox="1"/>
          <p:nvPr/>
        </p:nvSpPr>
        <p:spPr>
          <a:xfrm>
            <a:off x="2617304" y="1735818"/>
            <a:ext cx="6692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rgbClr val="7030A0"/>
                </a:solidFill>
              </a:rPr>
              <a:t>&lt;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7ACFD0-E07D-459D-AB87-70115F974FD8}"/>
              </a:ext>
            </a:extLst>
          </p:cNvPr>
          <p:cNvSpPr txBox="1"/>
          <p:nvPr/>
        </p:nvSpPr>
        <p:spPr>
          <a:xfrm>
            <a:off x="1384851" y="2559397"/>
            <a:ext cx="3478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7030A0"/>
                </a:solidFill>
              </a:rPr>
              <a:t>Is less than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4745A-27E9-4FD0-994D-B83712AE1A31}"/>
              </a:ext>
            </a:extLst>
          </p:cNvPr>
          <p:cNvSpPr txBox="1"/>
          <p:nvPr/>
        </p:nvSpPr>
        <p:spPr>
          <a:xfrm>
            <a:off x="8236228" y="1735818"/>
            <a:ext cx="6692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rgbClr val="7030A0"/>
                </a:solidFill>
              </a:rPr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1AA21D-CC3E-47F0-A92E-5528C182B82B}"/>
              </a:ext>
            </a:extLst>
          </p:cNvPr>
          <p:cNvSpPr txBox="1"/>
          <p:nvPr/>
        </p:nvSpPr>
        <p:spPr>
          <a:xfrm>
            <a:off x="6831496" y="2567678"/>
            <a:ext cx="3478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7030A0"/>
                </a:solidFill>
              </a:rPr>
              <a:t>Is greater than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2B9C836-C714-41B8-AA78-7CD788547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07251"/>
              </p:ext>
            </p:extLst>
          </p:nvPr>
        </p:nvGraphicFramePr>
        <p:xfrm>
          <a:off x="2032000" y="4882700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F6A6914-0A61-4559-B480-E7E5645D781B}"/>
              </a:ext>
            </a:extLst>
          </p:cNvPr>
          <p:cNvSpPr txBox="1"/>
          <p:nvPr/>
        </p:nvSpPr>
        <p:spPr>
          <a:xfrm>
            <a:off x="2179982" y="3963799"/>
            <a:ext cx="783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Using a place value grid can help us decide which number is larger and which number is smaller. </a:t>
            </a:r>
          </a:p>
        </p:txBody>
      </p:sp>
    </p:spTree>
    <p:extLst>
      <p:ext uri="{BB962C8B-B14F-4D97-AF65-F5344CB8AC3E}">
        <p14:creationId xmlns:p14="http://schemas.microsoft.com/office/powerpoint/2010/main" val="66116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9F13A-217F-4B85-A8FC-421E0C7A6022}"/>
              </a:ext>
            </a:extLst>
          </p:cNvPr>
          <p:cNvSpPr txBox="1"/>
          <p:nvPr/>
        </p:nvSpPr>
        <p:spPr>
          <a:xfrm>
            <a:off x="2789362" y="543340"/>
            <a:ext cx="722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Insert the correct symbol to compare the two decimals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94E556-A249-402F-8986-ADB4D9CBC193}"/>
              </a:ext>
            </a:extLst>
          </p:cNvPr>
          <p:cNvSpPr txBox="1"/>
          <p:nvPr/>
        </p:nvSpPr>
        <p:spPr>
          <a:xfrm>
            <a:off x="3584492" y="1789043"/>
            <a:ext cx="98616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2.8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EF94E2-5C6F-478A-BC74-1FD98F178286}"/>
              </a:ext>
            </a:extLst>
          </p:cNvPr>
          <p:cNvSpPr txBox="1"/>
          <p:nvPr/>
        </p:nvSpPr>
        <p:spPr>
          <a:xfrm>
            <a:off x="7871570" y="1789043"/>
            <a:ext cx="98616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4.7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42396-D149-4C0D-8B10-89EC8DAE436C}"/>
              </a:ext>
            </a:extLst>
          </p:cNvPr>
          <p:cNvSpPr txBox="1"/>
          <p:nvPr/>
        </p:nvSpPr>
        <p:spPr>
          <a:xfrm>
            <a:off x="5728031" y="1789043"/>
            <a:ext cx="986167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400" dirty="0"/>
              <a:t>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3937A-58A6-49D4-B473-87A3BDD4090A}"/>
              </a:ext>
            </a:extLst>
          </p:cNvPr>
          <p:cNvSpPr txBox="1"/>
          <p:nvPr/>
        </p:nvSpPr>
        <p:spPr>
          <a:xfrm>
            <a:off x="1083144" y="2848316"/>
            <a:ext cx="317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Put both numbers into a place value grid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873882-783B-46AC-A5E5-4A2B313FD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352811"/>
              </p:ext>
            </p:extLst>
          </p:nvPr>
        </p:nvGraphicFramePr>
        <p:xfrm>
          <a:off x="2339012" y="3717857"/>
          <a:ext cx="8128000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1849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FE2511-7D9F-41B2-BDB5-F6B8A7D4C549}"/>
              </a:ext>
            </a:extLst>
          </p:cNvPr>
          <p:cNvCxnSpPr>
            <a:cxnSpLocks/>
          </p:cNvCxnSpPr>
          <p:nvPr/>
        </p:nvCxnSpPr>
        <p:spPr>
          <a:xfrm>
            <a:off x="1895061" y="4068417"/>
            <a:ext cx="443951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D7D84FE-3864-4ED0-B50A-4042A6A8683B}"/>
              </a:ext>
            </a:extLst>
          </p:cNvPr>
          <p:cNvSpPr txBox="1"/>
          <p:nvPr/>
        </p:nvSpPr>
        <p:spPr>
          <a:xfrm>
            <a:off x="733294" y="3921793"/>
            <a:ext cx="1416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Always start comparing in the largest column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5FF8A6-43D1-47B4-AD37-D74E55AF4CD9}"/>
              </a:ext>
            </a:extLst>
          </p:cNvPr>
          <p:cNvSpPr txBox="1"/>
          <p:nvPr/>
        </p:nvSpPr>
        <p:spPr>
          <a:xfrm>
            <a:off x="2339012" y="5234609"/>
            <a:ext cx="4929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 ones are smaller than 4 ones so….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B7299A-D919-4C6A-B4A9-1B3254D8070D}"/>
              </a:ext>
            </a:extLst>
          </p:cNvPr>
          <p:cNvSpPr txBox="1"/>
          <p:nvPr/>
        </p:nvSpPr>
        <p:spPr>
          <a:xfrm>
            <a:off x="5948443" y="1725349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</a:rPr>
              <a:t>&lt;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46E4EF-80DB-4C7F-9C39-EB7B354FABBD}"/>
              </a:ext>
            </a:extLst>
          </p:cNvPr>
          <p:cNvSpPr txBox="1"/>
          <p:nvPr/>
        </p:nvSpPr>
        <p:spPr>
          <a:xfrm>
            <a:off x="5414412" y="2556346"/>
            <a:ext cx="220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Is smaller than</a:t>
            </a:r>
          </a:p>
        </p:txBody>
      </p:sp>
    </p:spTree>
    <p:extLst>
      <p:ext uri="{BB962C8B-B14F-4D97-AF65-F5344CB8AC3E}">
        <p14:creationId xmlns:p14="http://schemas.microsoft.com/office/powerpoint/2010/main" val="387260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9F13A-217F-4B85-A8FC-421E0C7A6022}"/>
              </a:ext>
            </a:extLst>
          </p:cNvPr>
          <p:cNvSpPr txBox="1"/>
          <p:nvPr/>
        </p:nvSpPr>
        <p:spPr>
          <a:xfrm>
            <a:off x="2789362" y="543340"/>
            <a:ext cx="722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Insert the correct symbol to compare the two decimals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94E556-A249-402F-8986-ADB4D9CBC193}"/>
              </a:ext>
            </a:extLst>
          </p:cNvPr>
          <p:cNvSpPr txBox="1"/>
          <p:nvPr/>
        </p:nvSpPr>
        <p:spPr>
          <a:xfrm>
            <a:off x="3584492" y="1789043"/>
            <a:ext cx="131638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4.86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EF94E2-5C6F-478A-BC74-1FD98F178286}"/>
              </a:ext>
            </a:extLst>
          </p:cNvPr>
          <p:cNvSpPr txBox="1"/>
          <p:nvPr/>
        </p:nvSpPr>
        <p:spPr>
          <a:xfrm>
            <a:off x="7871570" y="1789043"/>
            <a:ext cx="131638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4.73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42396-D149-4C0D-8B10-89EC8DAE436C}"/>
              </a:ext>
            </a:extLst>
          </p:cNvPr>
          <p:cNvSpPr txBox="1"/>
          <p:nvPr/>
        </p:nvSpPr>
        <p:spPr>
          <a:xfrm>
            <a:off x="5728031" y="1789043"/>
            <a:ext cx="986167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400" dirty="0"/>
              <a:t>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3937A-58A6-49D4-B473-87A3BDD4090A}"/>
              </a:ext>
            </a:extLst>
          </p:cNvPr>
          <p:cNvSpPr txBox="1"/>
          <p:nvPr/>
        </p:nvSpPr>
        <p:spPr>
          <a:xfrm>
            <a:off x="1083144" y="2848316"/>
            <a:ext cx="317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Put both numbers into a place value grid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873882-783B-46AC-A5E5-4A2B313FD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49830"/>
              </p:ext>
            </p:extLst>
          </p:nvPr>
        </p:nvGraphicFramePr>
        <p:xfrm>
          <a:off x="2339012" y="3717857"/>
          <a:ext cx="8128000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1849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FE2511-7D9F-41B2-BDB5-F6B8A7D4C549}"/>
              </a:ext>
            </a:extLst>
          </p:cNvPr>
          <p:cNvCxnSpPr>
            <a:cxnSpLocks/>
          </p:cNvCxnSpPr>
          <p:nvPr/>
        </p:nvCxnSpPr>
        <p:spPr>
          <a:xfrm>
            <a:off x="1895061" y="4068417"/>
            <a:ext cx="443951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D7D84FE-3864-4ED0-B50A-4042A6A8683B}"/>
              </a:ext>
            </a:extLst>
          </p:cNvPr>
          <p:cNvSpPr txBox="1"/>
          <p:nvPr/>
        </p:nvSpPr>
        <p:spPr>
          <a:xfrm>
            <a:off x="733294" y="3921793"/>
            <a:ext cx="1416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Always start comparing in the largest column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5FF8A6-43D1-47B4-AD37-D74E55AF4CD9}"/>
              </a:ext>
            </a:extLst>
          </p:cNvPr>
          <p:cNvSpPr txBox="1"/>
          <p:nvPr/>
        </p:nvSpPr>
        <p:spPr>
          <a:xfrm>
            <a:off x="2339012" y="5027801"/>
            <a:ext cx="19180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compare in the ones column as they are both the same so we move to the next column.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B7299A-D919-4C6A-B4A9-1B3254D8070D}"/>
              </a:ext>
            </a:extLst>
          </p:cNvPr>
          <p:cNvSpPr txBox="1"/>
          <p:nvPr/>
        </p:nvSpPr>
        <p:spPr>
          <a:xfrm>
            <a:off x="5948443" y="1725349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</a:rPr>
              <a:t>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46E4EF-80DB-4C7F-9C39-EB7B354FABBD}"/>
              </a:ext>
            </a:extLst>
          </p:cNvPr>
          <p:cNvSpPr txBox="1"/>
          <p:nvPr/>
        </p:nvSpPr>
        <p:spPr>
          <a:xfrm>
            <a:off x="5414412" y="2556346"/>
            <a:ext cx="220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Is greater than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7D93A-3A2F-40DF-A79B-6F27E44C514C}"/>
              </a:ext>
            </a:extLst>
          </p:cNvPr>
          <p:cNvSpPr txBox="1"/>
          <p:nvPr/>
        </p:nvSpPr>
        <p:spPr>
          <a:xfrm>
            <a:off x="6517877" y="5027801"/>
            <a:ext cx="1918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8 tenths are larger than 7 tenths so…</a:t>
            </a:r>
          </a:p>
        </p:txBody>
      </p:sp>
    </p:spTree>
    <p:extLst>
      <p:ext uri="{BB962C8B-B14F-4D97-AF65-F5344CB8AC3E}">
        <p14:creationId xmlns:p14="http://schemas.microsoft.com/office/powerpoint/2010/main" val="61826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9F13A-217F-4B85-A8FC-421E0C7A6022}"/>
              </a:ext>
            </a:extLst>
          </p:cNvPr>
          <p:cNvSpPr txBox="1"/>
          <p:nvPr/>
        </p:nvSpPr>
        <p:spPr>
          <a:xfrm>
            <a:off x="2789362" y="543340"/>
            <a:ext cx="722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Insert the correct symbol to compare the two decimals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94E556-A249-402F-8986-ADB4D9CBC193}"/>
              </a:ext>
            </a:extLst>
          </p:cNvPr>
          <p:cNvSpPr txBox="1"/>
          <p:nvPr/>
        </p:nvSpPr>
        <p:spPr>
          <a:xfrm>
            <a:off x="3584492" y="1789043"/>
            <a:ext cx="1269578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3.71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EF94E2-5C6F-478A-BC74-1FD98F178286}"/>
              </a:ext>
            </a:extLst>
          </p:cNvPr>
          <p:cNvSpPr txBox="1"/>
          <p:nvPr/>
        </p:nvSpPr>
        <p:spPr>
          <a:xfrm>
            <a:off x="7871570" y="1789043"/>
            <a:ext cx="131972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3.64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42396-D149-4C0D-8B10-89EC8DAE436C}"/>
              </a:ext>
            </a:extLst>
          </p:cNvPr>
          <p:cNvSpPr txBox="1"/>
          <p:nvPr/>
        </p:nvSpPr>
        <p:spPr>
          <a:xfrm>
            <a:off x="5728031" y="1789043"/>
            <a:ext cx="986167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400" dirty="0"/>
              <a:t>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3937A-58A6-49D4-B473-87A3BDD4090A}"/>
              </a:ext>
            </a:extLst>
          </p:cNvPr>
          <p:cNvSpPr txBox="1"/>
          <p:nvPr/>
        </p:nvSpPr>
        <p:spPr>
          <a:xfrm>
            <a:off x="1083144" y="2848316"/>
            <a:ext cx="317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Put both numbers into a place value grid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873882-783B-46AC-A5E5-4A2B313FD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099543"/>
              </p:ext>
            </p:extLst>
          </p:nvPr>
        </p:nvGraphicFramePr>
        <p:xfrm>
          <a:off x="2339012" y="3717857"/>
          <a:ext cx="8128000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1849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FE2511-7D9F-41B2-BDB5-F6B8A7D4C549}"/>
              </a:ext>
            </a:extLst>
          </p:cNvPr>
          <p:cNvCxnSpPr>
            <a:cxnSpLocks/>
          </p:cNvCxnSpPr>
          <p:nvPr/>
        </p:nvCxnSpPr>
        <p:spPr>
          <a:xfrm>
            <a:off x="1895061" y="4068417"/>
            <a:ext cx="443951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D7D84FE-3864-4ED0-B50A-4042A6A8683B}"/>
              </a:ext>
            </a:extLst>
          </p:cNvPr>
          <p:cNvSpPr txBox="1"/>
          <p:nvPr/>
        </p:nvSpPr>
        <p:spPr>
          <a:xfrm>
            <a:off x="733294" y="3921793"/>
            <a:ext cx="1416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Always start comparing in the largest column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5FF8A6-43D1-47B4-AD37-D74E55AF4CD9}"/>
              </a:ext>
            </a:extLst>
          </p:cNvPr>
          <p:cNvSpPr txBox="1"/>
          <p:nvPr/>
        </p:nvSpPr>
        <p:spPr>
          <a:xfrm>
            <a:off x="2339012" y="5027801"/>
            <a:ext cx="19180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compare in the ones column as they are both the same so we move to the next column.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B7299A-D919-4C6A-B4A9-1B3254D8070D}"/>
              </a:ext>
            </a:extLst>
          </p:cNvPr>
          <p:cNvSpPr txBox="1"/>
          <p:nvPr/>
        </p:nvSpPr>
        <p:spPr>
          <a:xfrm>
            <a:off x="5948443" y="1725349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</a:rPr>
              <a:t>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46E4EF-80DB-4C7F-9C39-EB7B354FABBD}"/>
              </a:ext>
            </a:extLst>
          </p:cNvPr>
          <p:cNvSpPr txBox="1"/>
          <p:nvPr/>
        </p:nvSpPr>
        <p:spPr>
          <a:xfrm>
            <a:off x="5414412" y="2556346"/>
            <a:ext cx="220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Is greater than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7D93A-3A2F-40DF-A79B-6F27E44C514C}"/>
              </a:ext>
            </a:extLst>
          </p:cNvPr>
          <p:cNvSpPr txBox="1"/>
          <p:nvPr/>
        </p:nvSpPr>
        <p:spPr>
          <a:xfrm>
            <a:off x="6517877" y="5027801"/>
            <a:ext cx="1918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7 tenths are larger than 6 tenths so…</a:t>
            </a:r>
          </a:p>
        </p:txBody>
      </p:sp>
    </p:spTree>
    <p:extLst>
      <p:ext uri="{BB962C8B-B14F-4D97-AF65-F5344CB8AC3E}">
        <p14:creationId xmlns:p14="http://schemas.microsoft.com/office/powerpoint/2010/main" val="347799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9F13A-217F-4B85-A8FC-421E0C7A6022}"/>
              </a:ext>
            </a:extLst>
          </p:cNvPr>
          <p:cNvSpPr txBox="1"/>
          <p:nvPr/>
        </p:nvSpPr>
        <p:spPr>
          <a:xfrm>
            <a:off x="2789362" y="543340"/>
            <a:ext cx="722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Insert the correct symbol to compare the two decimals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94E556-A249-402F-8986-ADB4D9CBC193}"/>
              </a:ext>
            </a:extLst>
          </p:cNvPr>
          <p:cNvSpPr txBox="1"/>
          <p:nvPr/>
        </p:nvSpPr>
        <p:spPr>
          <a:xfrm>
            <a:off x="3584492" y="1789043"/>
            <a:ext cx="128939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2.31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EF94E2-5C6F-478A-BC74-1FD98F178286}"/>
              </a:ext>
            </a:extLst>
          </p:cNvPr>
          <p:cNvSpPr txBox="1"/>
          <p:nvPr/>
        </p:nvSpPr>
        <p:spPr>
          <a:xfrm>
            <a:off x="7871570" y="1789043"/>
            <a:ext cx="1288301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2.37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42396-D149-4C0D-8B10-89EC8DAE436C}"/>
              </a:ext>
            </a:extLst>
          </p:cNvPr>
          <p:cNvSpPr txBox="1"/>
          <p:nvPr/>
        </p:nvSpPr>
        <p:spPr>
          <a:xfrm>
            <a:off x="5728031" y="1789043"/>
            <a:ext cx="986167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400" dirty="0"/>
              <a:t>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3937A-58A6-49D4-B473-87A3BDD4090A}"/>
              </a:ext>
            </a:extLst>
          </p:cNvPr>
          <p:cNvSpPr txBox="1"/>
          <p:nvPr/>
        </p:nvSpPr>
        <p:spPr>
          <a:xfrm>
            <a:off x="1083144" y="2848316"/>
            <a:ext cx="317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Put both numbers into a place value grid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873882-783B-46AC-A5E5-4A2B313FD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165517"/>
              </p:ext>
            </p:extLst>
          </p:nvPr>
        </p:nvGraphicFramePr>
        <p:xfrm>
          <a:off x="2339012" y="3717857"/>
          <a:ext cx="8128000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548102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418046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028937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339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318498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FE2511-7D9F-41B2-BDB5-F6B8A7D4C549}"/>
              </a:ext>
            </a:extLst>
          </p:cNvPr>
          <p:cNvCxnSpPr>
            <a:cxnSpLocks/>
          </p:cNvCxnSpPr>
          <p:nvPr/>
        </p:nvCxnSpPr>
        <p:spPr>
          <a:xfrm>
            <a:off x="1895061" y="4068417"/>
            <a:ext cx="443951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D7D84FE-3864-4ED0-B50A-4042A6A8683B}"/>
              </a:ext>
            </a:extLst>
          </p:cNvPr>
          <p:cNvSpPr txBox="1"/>
          <p:nvPr/>
        </p:nvSpPr>
        <p:spPr>
          <a:xfrm>
            <a:off x="733294" y="3921793"/>
            <a:ext cx="1416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Always start comparing in the largest column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5FF8A6-43D1-47B4-AD37-D74E55AF4CD9}"/>
              </a:ext>
            </a:extLst>
          </p:cNvPr>
          <p:cNvSpPr txBox="1"/>
          <p:nvPr/>
        </p:nvSpPr>
        <p:spPr>
          <a:xfrm>
            <a:off x="2339012" y="5027801"/>
            <a:ext cx="19180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compare in the ones column as they are both the same so we move to the next column.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B7299A-D919-4C6A-B4A9-1B3254D8070D}"/>
              </a:ext>
            </a:extLst>
          </p:cNvPr>
          <p:cNvSpPr txBox="1"/>
          <p:nvPr/>
        </p:nvSpPr>
        <p:spPr>
          <a:xfrm>
            <a:off x="5948443" y="1725349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</a:rPr>
              <a:t>&lt;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46E4EF-80DB-4C7F-9C39-EB7B354FABBD}"/>
              </a:ext>
            </a:extLst>
          </p:cNvPr>
          <p:cNvSpPr txBox="1"/>
          <p:nvPr/>
        </p:nvSpPr>
        <p:spPr>
          <a:xfrm>
            <a:off x="5414412" y="2556346"/>
            <a:ext cx="220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Is smaller than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7D93A-3A2F-40DF-A79B-6F27E44C514C}"/>
              </a:ext>
            </a:extLst>
          </p:cNvPr>
          <p:cNvSpPr txBox="1"/>
          <p:nvPr/>
        </p:nvSpPr>
        <p:spPr>
          <a:xfrm>
            <a:off x="6517877" y="5027801"/>
            <a:ext cx="19180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can’t compare in the tenths column so we move to the next column.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C5462C-079A-4A2E-BDF9-195411B730F2}"/>
              </a:ext>
            </a:extLst>
          </p:cNvPr>
          <p:cNvSpPr txBox="1"/>
          <p:nvPr/>
        </p:nvSpPr>
        <p:spPr>
          <a:xfrm>
            <a:off x="8765241" y="5027801"/>
            <a:ext cx="1918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1 hundredth is less than 7 hundredths so…</a:t>
            </a:r>
          </a:p>
        </p:txBody>
      </p:sp>
    </p:spTree>
    <p:extLst>
      <p:ext uri="{BB962C8B-B14F-4D97-AF65-F5344CB8AC3E}">
        <p14:creationId xmlns:p14="http://schemas.microsoft.com/office/powerpoint/2010/main" val="379758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9F13A-217F-4B85-A8FC-421E0C7A6022}"/>
              </a:ext>
            </a:extLst>
          </p:cNvPr>
          <p:cNvSpPr txBox="1"/>
          <p:nvPr/>
        </p:nvSpPr>
        <p:spPr>
          <a:xfrm>
            <a:off x="1042493" y="543340"/>
            <a:ext cx="10721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Insert a number into the sequence so that they sequence stays In the right order.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A80C82-4FEF-46E5-B633-0526CA134A35}"/>
              </a:ext>
            </a:extLst>
          </p:cNvPr>
          <p:cNvSpPr txBox="1"/>
          <p:nvPr/>
        </p:nvSpPr>
        <p:spPr>
          <a:xfrm>
            <a:off x="1577009" y="2305878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Smallest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E4D115-3185-4CEA-968D-234CDCE0BA76}"/>
              </a:ext>
            </a:extLst>
          </p:cNvPr>
          <p:cNvSpPr txBox="1"/>
          <p:nvPr/>
        </p:nvSpPr>
        <p:spPr>
          <a:xfrm>
            <a:off x="1475891" y="1431234"/>
            <a:ext cx="131696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1.84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4FC57B-4886-4C50-876A-92A7B3733B88}"/>
              </a:ext>
            </a:extLst>
          </p:cNvPr>
          <p:cNvSpPr txBox="1"/>
          <p:nvPr/>
        </p:nvSpPr>
        <p:spPr>
          <a:xfrm>
            <a:off x="3642622" y="1431233"/>
            <a:ext cx="117211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     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E7A32-7E9A-48EA-85C7-909B68F4C8DB}"/>
              </a:ext>
            </a:extLst>
          </p:cNvPr>
          <p:cNvSpPr txBox="1"/>
          <p:nvPr/>
        </p:nvSpPr>
        <p:spPr>
          <a:xfrm>
            <a:off x="6007770" y="1431232"/>
            <a:ext cx="1312539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1.92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8BE92F-BB05-438E-87E2-9383572B4E0D}"/>
              </a:ext>
            </a:extLst>
          </p:cNvPr>
          <p:cNvSpPr txBox="1"/>
          <p:nvPr/>
        </p:nvSpPr>
        <p:spPr>
          <a:xfrm>
            <a:off x="8509987" y="1431231"/>
            <a:ext cx="131638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2.04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FED5B7-2C21-49A2-A702-41175A7D430E}"/>
              </a:ext>
            </a:extLst>
          </p:cNvPr>
          <p:cNvCxnSpPr>
            <a:cxnSpLocks/>
          </p:cNvCxnSpPr>
          <p:nvPr/>
        </p:nvCxnSpPr>
        <p:spPr>
          <a:xfrm>
            <a:off x="4228680" y="2490544"/>
            <a:ext cx="0" cy="10477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78531C1-5549-4738-8165-B2FEFD5C399F}"/>
              </a:ext>
            </a:extLst>
          </p:cNvPr>
          <p:cNvSpPr txBox="1"/>
          <p:nvPr/>
        </p:nvSpPr>
        <p:spPr>
          <a:xfrm>
            <a:off x="2664166" y="3657600"/>
            <a:ext cx="3431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number has to be greater than  1.84 but smaller than 1.92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BE236C-4250-4CE4-A698-32ED8D3A583B}"/>
              </a:ext>
            </a:extLst>
          </p:cNvPr>
          <p:cNvSpPr txBox="1"/>
          <p:nvPr/>
        </p:nvSpPr>
        <p:spPr>
          <a:xfrm>
            <a:off x="2120587" y="4824656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1.85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B556A4-5899-4B82-9B01-4A580135EB57}"/>
              </a:ext>
            </a:extLst>
          </p:cNvPr>
          <p:cNvSpPr txBox="1"/>
          <p:nvPr/>
        </p:nvSpPr>
        <p:spPr>
          <a:xfrm>
            <a:off x="3435346" y="4824656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1.86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59B994-87E8-40AE-94AF-8B8504667220}"/>
              </a:ext>
            </a:extLst>
          </p:cNvPr>
          <p:cNvSpPr txBox="1"/>
          <p:nvPr/>
        </p:nvSpPr>
        <p:spPr>
          <a:xfrm>
            <a:off x="4750105" y="4801126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1.87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8EF685-AE07-43AD-8F57-540D7D676201}"/>
              </a:ext>
            </a:extLst>
          </p:cNvPr>
          <p:cNvSpPr txBox="1"/>
          <p:nvPr/>
        </p:nvSpPr>
        <p:spPr>
          <a:xfrm>
            <a:off x="6096715" y="4801125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1.88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A6046F-E432-4FF1-AC98-AB42B4F0B0A5}"/>
              </a:ext>
            </a:extLst>
          </p:cNvPr>
          <p:cNvSpPr txBox="1"/>
          <p:nvPr/>
        </p:nvSpPr>
        <p:spPr>
          <a:xfrm>
            <a:off x="7457295" y="4801124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1.89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88412E-56A1-47E0-BDF4-39D537CA97AB}"/>
              </a:ext>
            </a:extLst>
          </p:cNvPr>
          <p:cNvSpPr txBox="1"/>
          <p:nvPr/>
        </p:nvSpPr>
        <p:spPr>
          <a:xfrm>
            <a:off x="8741775" y="4801123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1.90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7F377C-F835-4581-B8E3-F94294523B52}"/>
              </a:ext>
            </a:extLst>
          </p:cNvPr>
          <p:cNvSpPr txBox="1"/>
          <p:nvPr/>
        </p:nvSpPr>
        <p:spPr>
          <a:xfrm>
            <a:off x="10026255" y="4801122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1.91</a:t>
            </a:r>
          </a:p>
        </p:txBody>
      </p:sp>
    </p:spTree>
    <p:extLst>
      <p:ext uri="{BB962C8B-B14F-4D97-AF65-F5344CB8AC3E}">
        <p14:creationId xmlns:p14="http://schemas.microsoft.com/office/powerpoint/2010/main" val="82631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79F13A-217F-4B85-A8FC-421E0C7A6022}"/>
              </a:ext>
            </a:extLst>
          </p:cNvPr>
          <p:cNvSpPr txBox="1"/>
          <p:nvPr/>
        </p:nvSpPr>
        <p:spPr>
          <a:xfrm>
            <a:off x="1042493" y="543340"/>
            <a:ext cx="10721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Insert a number into the sequence so that they sequence stays In the right order.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A80C82-4FEF-46E5-B633-0526CA134A35}"/>
              </a:ext>
            </a:extLst>
          </p:cNvPr>
          <p:cNvSpPr txBox="1"/>
          <p:nvPr/>
        </p:nvSpPr>
        <p:spPr>
          <a:xfrm>
            <a:off x="1577009" y="2305878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Largest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E4D115-3185-4CEA-968D-234CDCE0BA76}"/>
              </a:ext>
            </a:extLst>
          </p:cNvPr>
          <p:cNvSpPr txBox="1"/>
          <p:nvPr/>
        </p:nvSpPr>
        <p:spPr>
          <a:xfrm>
            <a:off x="1475891" y="1431234"/>
            <a:ext cx="164275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18.34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4FC57B-4886-4C50-876A-92A7B3733B88}"/>
              </a:ext>
            </a:extLst>
          </p:cNvPr>
          <p:cNvSpPr txBox="1"/>
          <p:nvPr/>
        </p:nvSpPr>
        <p:spPr>
          <a:xfrm>
            <a:off x="3642622" y="1431233"/>
            <a:ext cx="117211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     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E7A32-7E9A-48EA-85C7-909B68F4C8DB}"/>
              </a:ext>
            </a:extLst>
          </p:cNvPr>
          <p:cNvSpPr txBox="1"/>
          <p:nvPr/>
        </p:nvSpPr>
        <p:spPr>
          <a:xfrm>
            <a:off x="6007770" y="1431232"/>
            <a:ext cx="164275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18.29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8BE92F-BB05-438E-87E2-9383572B4E0D}"/>
              </a:ext>
            </a:extLst>
          </p:cNvPr>
          <p:cNvSpPr txBox="1"/>
          <p:nvPr/>
        </p:nvSpPr>
        <p:spPr>
          <a:xfrm>
            <a:off x="8509987" y="1431231"/>
            <a:ext cx="164609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4400" dirty="0"/>
              <a:t>18.64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FED5B7-2C21-49A2-A702-41175A7D430E}"/>
              </a:ext>
            </a:extLst>
          </p:cNvPr>
          <p:cNvCxnSpPr>
            <a:cxnSpLocks/>
          </p:cNvCxnSpPr>
          <p:nvPr/>
        </p:nvCxnSpPr>
        <p:spPr>
          <a:xfrm>
            <a:off x="4228680" y="2490544"/>
            <a:ext cx="0" cy="10477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78531C1-5549-4738-8165-B2FEFD5C399F}"/>
              </a:ext>
            </a:extLst>
          </p:cNvPr>
          <p:cNvSpPr txBox="1"/>
          <p:nvPr/>
        </p:nvSpPr>
        <p:spPr>
          <a:xfrm>
            <a:off x="2664166" y="3657600"/>
            <a:ext cx="3431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number has got to be smaller than 18.34 but larger than 18.29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BE236C-4250-4CE4-A698-32ED8D3A583B}"/>
              </a:ext>
            </a:extLst>
          </p:cNvPr>
          <p:cNvSpPr txBox="1"/>
          <p:nvPr/>
        </p:nvSpPr>
        <p:spPr>
          <a:xfrm>
            <a:off x="2120587" y="4824656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18.33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B556A4-5899-4B82-9B01-4A580135EB57}"/>
              </a:ext>
            </a:extLst>
          </p:cNvPr>
          <p:cNvSpPr txBox="1"/>
          <p:nvPr/>
        </p:nvSpPr>
        <p:spPr>
          <a:xfrm>
            <a:off x="3435346" y="4824656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18.32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59B994-87E8-40AE-94AF-8B8504667220}"/>
              </a:ext>
            </a:extLst>
          </p:cNvPr>
          <p:cNvSpPr txBox="1"/>
          <p:nvPr/>
        </p:nvSpPr>
        <p:spPr>
          <a:xfrm>
            <a:off x="4750105" y="4801126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18.31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8EF685-AE07-43AD-8F57-540D7D676201}"/>
              </a:ext>
            </a:extLst>
          </p:cNvPr>
          <p:cNvSpPr txBox="1"/>
          <p:nvPr/>
        </p:nvSpPr>
        <p:spPr>
          <a:xfrm>
            <a:off x="6096715" y="4801125"/>
            <a:ext cx="108715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18.30</a:t>
            </a:r>
          </a:p>
        </p:txBody>
      </p:sp>
    </p:spTree>
    <p:extLst>
      <p:ext uri="{BB962C8B-B14F-4D97-AF65-F5344CB8AC3E}">
        <p14:creationId xmlns:p14="http://schemas.microsoft.com/office/powerpoint/2010/main" val="400224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747</TotalTime>
  <Words>409</Words>
  <Application>Microsoft Office PowerPoint</Application>
  <PresentationFormat>Widescreen</PresentationFormat>
  <Paragraphs>124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66</cp:revision>
  <dcterms:created xsi:type="dcterms:W3CDTF">2020-03-20T11:22:32Z</dcterms:created>
  <dcterms:modified xsi:type="dcterms:W3CDTF">2020-04-20T11:02:04Z</dcterms:modified>
</cp:coreProperties>
</file>