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660"/>
  </p:normalViewPr>
  <p:slideViewPr>
    <p:cSldViewPr snapToGrid="0">
      <p:cViewPr>
        <p:scale>
          <a:sx n="60" d="100"/>
          <a:sy n="60" d="100"/>
        </p:scale>
        <p:origin x="75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4 writing hundredths using place value counters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59A7177-9D88-4000-A01C-B475BB51F13B}"/>
              </a:ext>
            </a:extLst>
          </p:cNvPr>
          <p:cNvSpPr/>
          <p:nvPr/>
        </p:nvSpPr>
        <p:spPr>
          <a:xfrm>
            <a:off x="2077996" y="1451810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3047FA-3BDD-4D05-A72E-FCB712E58B1B}"/>
              </a:ext>
            </a:extLst>
          </p:cNvPr>
          <p:cNvSpPr/>
          <p:nvPr/>
        </p:nvSpPr>
        <p:spPr>
          <a:xfrm>
            <a:off x="2999874" y="1451810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33ADB3-6B25-4F84-81C7-F2B6CD0175BA}"/>
              </a:ext>
            </a:extLst>
          </p:cNvPr>
          <p:cNvSpPr/>
          <p:nvPr/>
        </p:nvSpPr>
        <p:spPr>
          <a:xfrm>
            <a:off x="1139533" y="18247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740202-E04C-4EA4-989E-70C4942343C7}"/>
              </a:ext>
            </a:extLst>
          </p:cNvPr>
          <p:cNvSpPr/>
          <p:nvPr/>
        </p:nvSpPr>
        <p:spPr>
          <a:xfrm>
            <a:off x="2174249" y="23581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71E4E3-88ED-4E9C-84C7-AF9722E125DD}"/>
              </a:ext>
            </a:extLst>
          </p:cNvPr>
          <p:cNvSpPr/>
          <p:nvPr/>
        </p:nvSpPr>
        <p:spPr>
          <a:xfrm>
            <a:off x="3208965" y="2342146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E0DD89F-5478-453E-8EC7-4249B493983C}"/>
              </a:ext>
            </a:extLst>
          </p:cNvPr>
          <p:cNvSpPr/>
          <p:nvPr/>
        </p:nvSpPr>
        <p:spPr>
          <a:xfrm>
            <a:off x="3931824" y="1451810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690413-4975-4C50-9476-5BF679513981}"/>
              </a:ext>
            </a:extLst>
          </p:cNvPr>
          <p:cNvSpPr/>
          <p:nvPr/>
        </p:nvSpPr>
        <p:spPr>
          <a:xfrm>
            <a:off x="4243681" y="2245894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CCDBCB-EA10-4AA4-8E0A-07EB7DE45E09}"/>
              </a:ext>
            </a:extLst>
          </p:cNvPr>
          <p:cNvSpPr/>
          <p:nvPr/>
        </p:nvSpPr>
        <p:spPr>
          <a:xfrm>
            <a:off x="2570809" y="3104147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8855242" y="1251284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8841861" y="1811086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9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843493" y="250256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721195" y="2991852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9568112" y="2958397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495744"/>
              </p:ext>
            </p:extLst>
          </p:nvPr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5084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33ADB3-6B25-4F84-81C7-F2B6CD0175BA}"/>
              </a:ext>
            </a:extLst>
          </p:cNvPr>
          <p:cNvSpPr/>
          <p:nvPr/>
        </p:nvSpPr>
        <p:spPr>
          <a:xfrm>
            <a:off x="1139533" y="18247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740202-E04C-4EA4-989E-70C4942343C7}"/>
              </a:ext>
            </a:extLst>
          </p:cNvPr>
          <p:cNvSpPr/>
          <p:nvPr/>
        </p:nvSpPr>
        <p:spPr>
          <a:xfrm>
            <a:off x="2174249" y="23581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71E4E3-88ED-4E9C-84C7-AF9722E125DD}"/>
              </a:ext>
            </a:extLst>
          </p:cNvPr>
          <p:cNvSpPr/>
          <p:nvPr/>
        </p:nvSpPr>
        <p:spPr>
          <a:xfrm>
            <a:off x="3208965" y="2342146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CCDBCB-EA10-4AA4-8E0A-07EB7DE45E09}"/>
              </a:ext>
            </a:extLst>
          </p:cNvPr>
          <p:cNvSpPr/>
          <p:nvPr/>
        </p:nvSpPr>
        <p:spPr>
          <a:xfrm>
            <a:off x="2570809" y="3104147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7644521" y="1745076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7432942" y="2339487"/>
            <a:ext cx="431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tenths + 6 hundredths = 26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282008" y="289975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151699" y="3456428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8998616" y="3422973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/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EE5F944-24E8-464F-AB42-A0739421B3EB}"/>
              </a:ext>
            </a:extLst>
          </p:cNvPr>
          <p:cNvSpPr/>
          <p:nvPr/>
        </p:nvSpPr>
        <p:spPr>
          <a:xfrm>
            <a:off x="4521465" y="1463799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E358A0-04D3-409A-AD06-0853104403BD}"/>
              </a:ext>
            </a:extLst>
          </p:cNvPr>
          <p:cNvSpPr txBox="1"/>
          <p:nvPr/>
        </p:nvSpPr>
        <p:spPr>
          <a:xfrm>
            <a:off x="8062019" y="1207308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tenths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98126-0C84-44FF-AD75-58E28C8C79E5}"/>
              </a:ext>
            </a:extLst>
          </p:cNvPr>
          <p:cNvSpPr txBox="1"/>
          <p:nvPr/>
        </p:nvSpPr>
        <p:spPr>
          <a:xfrm>
            <a:off x="10122747" y="1180878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tenths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39E24-A565-4FCB-B728-46A30A671865}"/>
              </a:ext>
            </a:extLst>
          </p:cNvPr>
          <p:cNvSpPr txBox="1"/>
          <p:nvPr/>
        </p:nvSpPr>
        <p:spPr>
          <a:xfrm>
            <a:off x="10138246" y="17852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 hundredths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3B7DA8-34D5-4D78-8F9D-D1FC5FCF3D4C}"/>
              </a:ext>
            </a:extLst>
          </p:cNvPr>
          <p:cNvSpPr txBox="1"/>
          <p:nvPr/>
        </p:nvSpPr>
        <p:spPr>
          <a:xfrm>
            <a:off x="6886763" y="5138607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tenths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801673-E920-4964-B636-1541E697E26F}"/>
              </a:ext>
            </a:extLst>
          </p:cNvPr>
          <p:cNvSpPr txBox="1"/>
          <p:nvPr/>
        </p:nvSpPr>
        <p:spPr>
          <a:xfrm>
            <a:off x="8851683" y="5138607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 hundredths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20C6D5D-98A2-4BB9-8E30-743DA50AC7DC}"/>
              </a:ext>
            </a:extLst>
          </p:cNvPr>
          <p:cNvSpPr/>
          <p:nvPr/>
        </p:nvSpPr>
        <p:spPr>
          <a:xfrm>
            <a:off x="4414248" y="2497952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F930CD0-895A-4A29-A676-A5E2C8E65045}"/>
              </a:ext>
            </a:extLst>
          </p:cNvPr>
          <p:cNvSpPr/>
          <p:nvPr/>
        </p:nvSpPr>
        <p:spPr>
          <a:xfrm>
            <a:off x="2134312" y="1550210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</p:spTree>
    <p:extLst>
      <p:ext uri="{BB962C8B-B14F-4D97-AF65-F5344CB8AC3E}">
        <p14:creationId xmlns:p14="http://schemas.microsoft.com/office/powerpoint/2010/main" val="357110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5" grpId="0"/>
      <p:bldP spid="28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B33ADB3-6B25-4F84-81C7-F2B6CD0175BA}"/>
              </a:ext>
            </a:extLst>
          </p:cNvPr>
          <p:cNvSpPr/>
          <p:nvPr/>
        </p:nvSpPr>
        <p:spPr>
          <a:xfrm>
            <a:off x="1139533" y="18247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740202-E04C-4EA4-989E-70C4942343C7}"/>
              </a:ext>
            </a:extLst>
          </p:cNvPr>
          <p:cNvSpPr/>
          <p:nvPr/>
        </p:nvSpPr>
        <p:spPr>
          <a:xfrm>
            <a:off x="2174249" y="23581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771E4E3-88ED-4E9C-84C7-AF9722E125DD}"/>
              </a:ext>
            </a:extLst>
          </p:cNvPr>
          <p:cNvSpPr/>
          <p:nvPr/>
        </p:nvSpPr>
        <p:spPr>
          <a:xfrm>
            <a:off x="3208965" y="2342146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CCDBCB-EA10-4AA4-8E0A-07EB7DE45E09}"/>
              </a:ext>
            </a:extLst>
          </p:cNvPr>
          <p:cNvSpPr/>
          <p:nvPr/>
        </p:nvSpPr>
        <p:spPr>
          <a:xfrm>
            <a:off x="2570809" y="3104147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7644521" y="1745076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7432942" y="2339487"/>
            <a:ext cx="431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tenths + 5 hundredths = 45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282008" y="289975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151699" y="3456428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8998616" y="3422973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/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5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73AA209-975F-4734-9914-8240090C6C4C}"/>
              </a:ext>
            </a:extLst>
          </p:cNvPr>
          <p:cNvSpPr/>
          <p:nvPr/>
        </p:nvSpPr>
        <p:spPr>
          <a:xfrm>
            <a:off x="3506364" y="1391974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EE5F944-24E8-464F-AB42-A0739421B3EB}"/>
              </a:ext>
            </a:extLst>
          </p:cNvPr>
          <p:cNvSpPr/>
          <p:nvPr/>
        </p:nvSpPr>
        <p:spPr>
          <a:xfrm>
            <a:off x="4521465" y="1463799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E358A0-04D3-409A-AD06-0853104403BD}"/>
              </a:ext>
            </a:extLst>
          </p:cNvPr>
          <p:cNvSpPr txBox="1"/>
          <p:nvPr/>
        </p:nvSpPr>
        <p:spPr>
          <a:xfrm>
            <a:off x="8062019" y="1207308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tenths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98126-0C84-44FF-AD75-58E28C8C79E5}"/>
              </a:ext>
            </a:extLst>
          </p:cNvPr>
          <p:cNvSpPr txBox="1"/>
          <p:nvPr/>
        </p:nvSpPr>
        <p:spPr>
          <a:xfrm>
            <a:off x="10122747" y="1180878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tenths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39E24-A565-4FCB-B728-46A30A671865}"/>
              </a:ext>
            </a:extLst>
          </p:cNvPr>
          <p:cNvSpPr txBox="1"/>
          <p:nvPr/>
        </p:nvSpPr>
        <p:spPr>
          <a:xfrm>
            <a:off x="10138246" y="17852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hundredths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3B7DA8-34D5-4D78-8F9D-D1FC5FCF3D4C}"/>
              </a:ext>
            </a:extLst>
          </p:cNvPr>
          <p:cNvSpPr txBox="1"/>
          <p:nvPr/>
        </p:nvSpPr>
        <p:spPr>
          <a:xfrm>
            <a:off x="6886763" y="5138607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 tenths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801673-E920-4964-B636-1541E697E26F}"/>
              </a:ext>
            </a:extLst>
          </p:cNvPr>
          <p:cNvSpPr txBox="1"/>
          <p:nvPr/>
        </p:nvSpPr>
        <p:spPr>
          <a:xfrm>
            <a:off x="8851683" y="5138607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hundredths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9131DBA-CEC3-4A70-B5D7-7DB4BE2ACC1E}"/>
              </a:ext>
            </a:extLst>
          </p:cNvPr>
          <p:cNvSpPr/>
          <p:nvPr/>
        </p:nvSpPr>
        <p:spPr>
          <a:xfrm>
            <a:off x="2322948" y="1269230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20C6D5D-98A2-4BB9-8E30-743DA50AC7DC}"/>
              </a:ext>
            </a:extLst>
          </p:cNvPr>
          <p:cNvSpPr/>
          <p:nvPr/>
        </p:nvSpPr>
        <p:spPr>
          <a:xfrm>
            <a:off x="4414248" y="2497952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34246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5" grpId="0"/>
      <p:bldP spid="28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CCDBCB-EA10-4AA4-8E0A-07EB7DE45E09}"/>
              </a:ext>
            </a:extLst>
          </p:cNvPr>
          <p:cNvSpPr/>
          <p:nvPr/>
        </p:nvSpPr>
        <p:spPr>
          <a:xfrm>
            <a:off x="2570809" y="3104147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7644521" y="1745076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7432942" y="2339487"/>
            <a:ext cx="431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tenths + 2 hundredths = 72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282008" y="2899753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151699" y="3456428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8998616" y="3422973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/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73AA209-975F-4734-9914-8240090C6C4C}"/>
              </a:ext>
            </a:extLst>
          </p:cNvPr>
          <p:cNvSpPr/>
          <p:nvPr/>
        </p:nvSpPr>
        <p:spPr>
          <a:xfrm>
            <a:off x="3506364" y="1391974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EE5F944-24E8-464F-AB42-A0739421B3EB}"/>
              </a:ext>
            </a:extLst>
          </p:cNvPr>
          <p:cNvSpPr/>
          <p:nvPr/>
        </p:nvSpPr>
        <p:spPr>
          <a:xfrm>
            <a:off x="4521465" y="1463799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E358A0-04D3-409A-AD06-0853104403BD}"/>
              </a:ext>
            </a:extLst>
          </p:cNvPr>
          <p:cNvSpPr txBox="1"/>
          <p:nvPr/>
        </p:nvSpPr>
        <p:spPr>
          <a:xfrm>
            <a:off x="8062019" y="1207308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tenths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98126-0C84-44FF-AD75-58E28C8C79E5}"/>
              </a:ext>
            </a:extLst>
          </p:cNvPr>
          <p:cNvSpPr txBox="1"/>
          <p:nvPr/>
        </p:nvSpPr>
        <p:spPr>
          <a:xfrm>
            <a:off x="10122747" y="1180878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tenths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39E24-A565-4FCB-B728-46A30A671865}"/>
              </a:ext>
            </a:extLst>
          </p:cNvPr>
          <p:cNvSpPr txBox="1"/>
          <p:nvPr/>
        </p:nvSpPr>
        <p:spPr>
          <a:xfrm>
            <a:off x="10138246" y="17852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hundredths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3B7DA8-34D5-4D78-8F9D-D1FC5FCF3D4C}"/>
              </a:ext>
            </a:extLst>
          </p:cNvPr>
          <p:cNvSpPr txBox="1"/>
          <p:nvPr/>
        </p:nvSpPr>
        <p:spPr>
          <a:xfrm>
            <a:off x="6886763" y="5138607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tenths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801673-E920-4964-B636-1541E697E26F}"/>
              </a:ext>
            </a:extLst>
          </p:cNvPr>
          <p:cNvSpPr txBox="1"/>
          <p:nvPr/>
        </p:nvSpPr>
        <p:spPr>
          <a:xfrm>
            <a:off x="8851683" y="5138607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 hundredths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9131DBA-CEC3-4A70-B5D7-7DB4BE2ACC1E}"/>
              </a:ext>
            </a:extLst>
          </p:cNvPr>
          <p:cNvSpPr/>
          <p:nvPr/>
        </p:nvSpPr>
        <p:spPr>
          <a:xfrm>
            <a:off x="2322948" y="1269230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20C6D5D-98A2-4BB9-8E30-743DA50AC7DC}"/>
              </a:ext>
            </a:extLst>
          </p:cNvPr>
          <p:cNvSpPr/>
          <p:nvPr/>
        </p:nvSpPr>
        <p:spPr>
          <a:xfrm>
            <a:off x="4414248" y="2497952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544BDA0-78D6-4FAE-AEC0-06A04FF1F939}"/>
              </a:ext>
            </a:extLst>
          </p:cNvPr>
          <p:cNvSpPr/>
          <p:nvPr/>
        </p:nvSpPr>
        <p:spPr>
          <a:xfrm>
            <a:off x="1300262" y="1638016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9D89500-7123-417C-81BA-A289D3B7A1C5}"/>
              </a:ext>
            </a:extLst>
          </p:cNvPr>
          <p:cNvSpPr/>
          <p:nvPr/>
        </p:nvSpPr>
        <p:spPr>
          <a:xfrm>
            <a:off x="2354217" y="2093767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06428C-EC40-4B6D-9904-75808326D4D9}"/>
              </a:ext>
            </a:extLst>
          </p:cNvPr>
          <p:cNvSpPr/>
          <p:nvPr/>
        </p:nvSpPr>
        <p:spPr>
          <a:xfrm>
            <a:off x="3359233" y="2314255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531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5" grpId="0"/>
      <p:bldP spid="28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CCCDBCB-EA10-4AA4-8E0A-07EB7DE45E09}"/>
              </a:ext>
            </a:extLst>
          </p:cNvPr>
          <p:cNvSpPr/>
          <p:nvPr/>
        </p:nvSpPr>
        <p:spPr>
          <a:xfrm>
            <a:off x="2570809" y="3104147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7644521" y="1745076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7432942" y="2339487"/>
            <a:ext cx="430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tenths + 7 hundredths = 87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282008" y="2899753"/>
            <a:ext cx="59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151699" y="3456428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8998616" y="3422973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/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E358A0-04D3-409A-AD06-0853104403BD}"/>
              </a:ext>
            </a:extLst>
          </p:cNvPr>
          <p:cNvSpPr txBox="1"/>
          <p:nvPr/>
        </p:nvSpPr>
        <p:spPr>
          <a:xfrm>
            <a:off x="8062019" y="1207308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tenths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98126-0C84-44FF-AD75-58E28C8C79E5}"/>
              </a:ext>
            </a:extLst>
          </p:cNvPr>
          <p:cNvSpPr txBox="1"/>
          <p:nvPr/>
        </p:nvSpPr>
        <p:spPr>
          <a:xfrm>
            <a:off x="10122747" y="1180878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tenths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39E24-A565-4FCB-B728-46A30A671865}"/>
              </a:ext>
            </a:extLst>
          </p:cNvPr>
          <p:cNvSpPr txBox="1"/>
          <p:nvPr/>
        </p:nvSpPr>
        <p:spPr>
          <a:xfrm>
            <a:off x="10138246" y="178520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hundredths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3B7DA8-34D5-4D78-8F9D-D1FC5FCF3D4C}"/>
              </a:ext>
            </a:extLst>
          </p:cNvPr>
          <p:cNvSpPr txBox="1"/>
          <p:nvPr/>
        </p:nvSpPr>
        <p:spPr>
          <a:xfrm>
            <a:off x="6886763" y="5138607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tenths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801673-E920-4964-B636-1541E697E26F}"/>
              </a:ext>
            </a:extLst>
          </p:cNvPr>
          <p:cNvSpPr txBox="1"/>
          <p:nvPr/>
        </p:nvSpPr>
        <p:spPr>
          <a:xfrm>
            <a:off x="8851683" y="5138607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hundredths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9131DBA-CEC3-4A70-B5D7-7DB4BE2ACC1E}"/>
              </a:ext>
            </a:extLst>
          </p:cNvPr>
          <p:cNvSpPr/>
          <p:nvPr/>
        </p:nvSpPr>
        <p:spPr>
          <a:xfrm>
            <a:off x="2322948" y="1269230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20C6D5D-98A2-4BB9-8E30-743DA50AC7DC}"/>
              </a:ext>
            </a:extLst>
          </p:cNvPr>
          <p:cNvSpPr/>
          <p:nvPr/>
        </p:nvSpPr>
        <p:spPr>
          <a:xfrm>
            <a:off x="4414248" y="2497952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544BDA0-78D6-4FAE-AEC0-06A04FF1F939}"/>
              </a:ext>
            </a:extLst>
          </p:cNvPr>
          <p:cNvSpPr/>
          <p:nvPr/>
        </p:nvSpPr>
        <p:spPr>
          <a:xfrm>
            <a:off x="1300262" y="1638016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9D89500-7123-417C-81BA-A289D3B7A1C5}"/>
              </a:ext>
            </a:extLst>
          </p:cNvPr>
          <p:cNvSpPr/>
          <p:nvPr/>
        </p:nvSpPr>
        <p:spPr>
          <a:xfrm>
            <a:off x="2354217" y="2093767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8D4739C-0820-48C5-AF89-AE1F1207095D}"/>
              </a:ext>
            </a:extLst>
          </p:cNvPr>
          <p:cNvSpPr/>
          <p:nvPr/>
        </p:nvSpPr>
        <p:spPr>
          <a:xfrm>
            <a:off x="3667343" y="3204428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9D193AB-DFF0-47AA-B970-2D2A46DF4B4B}"/>
              </a:ext>
            </a:extLst>
          </p:cNvPr>
          <p:cNvSpPr/>
          <p:nvPr/>
        </p:nvSpPr>
        <p:spPr>
          <a:xfrm>
            <a:off x="3519012" y="1314071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D5D6EB9-85E9-44F6-92C4-CBFA387A6FA5}"/>
              </a:ext>
            </a:extLst>
          </p:cNvPr>
          <p:cNvSpPr/>
          <p:nvPr/>
        </p:nvSpPr>
        <p:spPr>
          <a:xfrm>
            <a:off x="3493331" y="225924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704C2A1-D4AC-40D9-922A-027C050685D0}"/>
              </a:ext>
            </a:extLst>
          </p:cNvPr>
          <p:cNvSpPr/>
          <p:nvPr/>
        </p:nvSpPr>
        <p:spPr>
          <a:xfrm>
            <a:off x="1749432" y="360666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D603C0B-F71A-4E6A-A115-42E6B82F0B4B}"/>
              </a:ext>
            </a:extLst>
          </p:cNvPr>
          <p:cNvSpPr/>
          <p:nvPr/>
        </p:nvSpPr>
        <p:spPr>
          <a:xfrm>
            <a:off x="4566089" y="1503835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2BBD4C6-06F0-4977-892C-59C195683084}"/>
              </a:ext>
            </a:extLst>
          </p:cNvPr>
          <p:cNvSpPr/>
          <p:nvPr/>
        </p:nvSpPr>
        <p:spPr>
          <a:xfrm>
            <a:off x="1369225" y="667985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54D6053-D098-4E62-811E-B9EE34739234}"/>
              </a:ext>
            </a:extLst>
          </p:cNvPr>
          <p:cNvSpPr/>
          <p:nvPr/>
        </p:nvSpPr>
        <p:spPr>
          <a:xfrm>
            <a:off x="2736840" y="388520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157ACF7-F356-407C-AB49-D5380434C4DD}"/>
              </a:ext>
            </a:extLst>
          </p:cNvPr>
          <p:cNvSpPr/>
          <p:nvPr/>
        </p:nvSpPr>
        <p:spPr>
          <a:xfrm>
            <a:off x="5361110" y="2139907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7F0DC91-43AA-4410-B594-A5B81E1689A2}"/>
              </a:ext>
            </a:extLst>
          </p:cNvPr>
          <p:cNvSpPr/>
          <p:nvPr/>
        </p:nvSpPr>
        <p:spPr>
          <a:xfrm>
            <a:off x="4535485" y="3469507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13253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5" grpId="0"/>
      <p:bldP spid="28" grpId="0"/>
      <p:bldP spid="31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FFB62B-703C-4895-95DF-1E886E9ABCB9}"/>
              </a:ext>
            </a:extLst>
          </p:cNvPr>
          <p:cNvSpPr txBox="1"/>
          <p:nvPr/>
        </p:nvSpPr>
        <p:spPr>
          <a:xfrm>
            <a:off x="4344637" y="352928"/>
            <a:ext cx="532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many hundredths are there?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D75112-E338-4A5A-ABCE-F3ABAD7CA866}"/>
              </a:ext>
            </a:extLst>
          </p:cNvPr>
          <p:cNvSpPr/>
          <p:nvPr/>
        </p:nvSpPr>
        <p:spPr>
          <a:xfrm>
            <a:off x="1244078" y="2683042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11A10F-30F6-497C-9472-118A37D1E7F7}"/>
              </a:ext>
            </a:extLst>
          </p:cNvPr>
          <p:cNvSpPr txBox="1"/>
          <p:nvPr/>
        </p:nvSpPr>
        <p:spPr>
          <a:xfrm>
            <a:off x="7626525" y="1329372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hundredths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ECBD3-2655-49AC-BC4F-A2860E6D44A9}"/>
              </a:ext>
            </a:extLst>
          </p:cNvPr>
          <p:cNvSpPr txBox="1"/>
          <p:nvPr/>
        </p:nvSpPr>
        <p:spPr>
          <a:xfrm>
            <a:off x="6404499" y="2385125"/>
            <a:ext cx="551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1 whole + 8 tenths + 7 hundredths = 187 hundredths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404420-F716-4C73-BB5E-D9CE7B5361C4}"/>
              </a:ext>
            </a:extLst>
          </p:cNvPr>
          <p:cNvSpPr txBox="1"/>
          <p:nvPr/>
        </p:nvSpPr>
        <p:spPr>
          <a:xfrm>
            <a:off x="9282008" y="2899753"/>
            <a:ext cx="59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E1B8FD-6CF0-4E06-BF8D-2B2E70AA83CF}"/>
              </a:ext>
            </a:extLst>
          </p:cNvPr>
          <p:cNvSpPr txBox="1"/>
          <p:nvPr/>
        </p:nvSpPr>
        <p:spPr>
          <a:xfrm>
            <a:off x="9151699" y="3456428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E18AC8-2B09-49C8-9218-311C9F76D635}"/>
              </a:ext>
            </a:extLst>
          </p:cNvPr>
          <p:cNvCxnSpPr>
            <a:cxnSpLocks/>
          </p:cNvCxnSpPr>
          <p:nvPr/>
        </p:nvCxnSpPr>
        <p:spPr>
          <a:xfrm>
            <a:off x="8998616" y="3422973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B50C9A-F79B-4B94-B0B9-88E383D82E3B}"/>
              </a:ext>
            </a:extLst>
          </p:cNvPr>
          <p:cNvCxnSpPr>
            <a:cxnSpLocks/>
          </p:cNvCxnSpPr>
          <p:nvPr/>
        </p:nvCxnSpPr>
        <p:spPr>
          <a:xfrm>
            <a:off x="10114004" y="4058653"/>
            <a:ext cx="8743" cy="8983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DB533A-A1DA-4442-AC42-EADFF15C68DF}"/>
              </a:ext>
            </a:extLst>
          </p:cNvPr>
          <p:cNvSpPr txBox="1"/>
          <p:nvPr/>
        </p:nvSpPr>
        <p:spPr>
          <a:xfrm>
            <a:off x="8422911" y="4254016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 a decimal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46DD587-BE45-4021-A2EB-88D38C69BF0A}"/>
              </a:ext>
            </a:extLst>
          </p:cNvPr>
          <p:cNvGraphicFramePr>
            <a:graphicFrameLocks noGrp="1"/>
          </p:cNvGraphicFramePr>
          <p:nvPr/>
        </p:nvGraphicFramePr>
        <p:xfrm>
          <a:off x="2335255" y="559490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407931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913643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743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9249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959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F84A3D21-DBCE-4C6A-85C5-5E644CB461C3}"/>
              </a:ext>
            </a:extLst>
          </p:cNvPr>
          <p:cNvSpPr txBox="1"/>
          <p:nvPr/>
        </p:nvSpPr>
        <p:spPr>
          <a:xfrm>
            <a:off x="3227117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2CD818-1A2A-469D-9964-33AFAD50FC98}"/>
              </a:ext>
            </a:extLst>
          </p:cNvPr>
          <p:cNvSpPr txBox="1"/>
          <p:nvPr/>
        </p:nvSpPr>
        <p:spPr>
          <a:xfrm>
            <a:off x="7261706" y="592993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0144C40-3255-4EA1-81D9-73B8CB63D2B0}"/>
              </a:ext>
            </a:extLst>
          </p:cNvPr>
          <p:cNvSpPr txBox="1"/>
          <p:nvPr/>
        </p:nvSpPr>
        <p:spPr>
          <a:xfrm>
            <a:off x="9282008" y="591896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E358A0-04D3-409A-AD06-0853104403BD}"/>
              </a:ext>
            </a:extLst>
          </p:cNvPr>
          <p:cNvSpPr txBox="1"/>
          <p:nvPr/>
        </p:nvSpPr>
        <p:spPr>
          <a:xfrm>
            <a:off x="8067765" y="934843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tenths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198126-0C84-44FF-AD75-58E28C8C79E5}"/>
              </a:ext>
            </a:extLst>
          </p:cNvPr>
          <p:cNvSpPr txBox="1"/>
          <p:nvPr/>
        </p:nvSpPr>
        <p:spPr>
          <a:xfrm>
            <a:off x="10114004" y="960040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tenths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39E24-A565-4FCB-B728-46A30A671865}"/>
              </a:ext>
            </a:extLst>
          </p:cNvPr>
          <p:cNvSpPr txBox="1"/>
          <p:nvPr/>
        </p:nvSpPr>
        <p:spPr>
          <a:xfrm>
            <a:off x="10141372" y="1350061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hundredths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3B7DA8-34D5-4D78-8F9D-D1FC5FCF3D4C}"/>
              </a:ext>
            </a:extLst>
          </p:cNvPr>
          <p:cNvSpPr txBox="1"/>
          <p:nvPr/>
        </p:nvSpPr>
        <p:spPr>
          <a:xfrm>
            <a:off x="6886763" y="5138607"/>
            <a:ext cx="9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tenths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801673-E920-4964-B636-1541E697E26F}"/>
              </a:ext>
            </a:extLst>
          </p:cNvPr>
          <p:cNvSpPr txBox="1"/>
          <p:nvPr/>
        </p:nvSpPr>
        <p:spPr>
          <a:xfrm>
            <a:off x="8851683" y="5138607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 hundredths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544BDA0-78D6-4FAE-AEC0-06A04FF1F939}"/>
              </a:ext>
            </a:extLst>
          </p:cNvPr>
          <p:cNvSpPr/>
          <p:nvPr/>
        </p:nvSpPr>
        <p:spPr>
          <a:xfrm>
            <a:off x="1300262" y="1638016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9D193AB-DFF0-47AA-B970-2D2A46DF4B4B}"/>
              </a:ext>
            </a:extLst>
          </p:cNvPr>
          <p:cNvSpPr/>
          <p:nvPr/>
        </p:nvSpPr>
        <p:spPr>
          <a:xfrm>
            <a:off x="3519012" y="1314071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704C2A1-D4AC-40D9-922A-027C050685D0}"/>
              </a:ext>
            </a:extLst>
          </p:cNvPr>
          <p:cNvSpPr/>
          <p:nvPr/>
        </p:nvSpPr>
        <p:spPr>
          <a:xfrm>
            <a:off x="3448708" y="2408989"/>
            <a:ext cx="825625" cy="74595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0.01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2BBD4C6-06F0-4977-892C-59C195683084}"/>
              </a:ext>
            </a:extLst>
          </p:cNvPr>
          <p:cNvSpPr/>
          <p:nvPr/>
        </p:nvSpPr>
        <p:spPr>
          <a:xfrm>
            <a:off x="1369225" y="667985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54D6053-D098-4E62-811E-B9EE34739234}"/>
              </a:ext>
            </a:extLst>
          </p:cNvPr>
          <p:cNvSpPr/>
          <p:nvPr/>
        </p:nvSpPr>
        <p:spPr>
          <a:xfrm>
            <a:off x="2736840" y="388520"/>
            <a:ext cx="825625" cy="73757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1A2AAE1-9ABC-42AA-8158-0D9A0AE67575}"/>
              </a:ext>
            </a:extLst>
          </p:cNvPr>
          <p:cNvSpPr/>
          <p:nvPr/>
        </p:nvSpPr>
        <p:spPr>
          <a:xfrm>
            <a:off x="2401492" y="1302441"/>
            <a:ext cx="825625" cy="73757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D38D47-327C-4EB7-9DFD-65881E981739}"/>
              </a:ext>
            </a:extLst>
          </p:cNvPr>
          <p:cNvSpPr txBox="1"/>
          <p:nvPr/>
        </p:nvSpPr>
        <p:spPr>
          <a:xfrm>
            <a:off x="7625397" y="1788025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the ones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AA12334-655A-477D-A200-B2329F613764}"/>
              </a:ext>
            </a:extLst>
          </p:cNvPr>
          <p:cNvSpPr txBox="1"/>
          <p:nvPr/>
        </p:nvSpPr>
        <p:spPr>
          <a:xfrm>
            <a:off x="10149240" y="1806357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whole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1BE38B-8F65-4919-8AAA-68CBE42D4406}"/>
              </a:ext>
            </a:extLst>
          </p:cNvPr>
          <p:cNvSpPr txBox="1"/>
          <p:nvPr/>
        </p:nvSpPr>
        <p:spPr>
          <a:xfrm>
            <a:off x="8266764" y="296403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0584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5" grpId="0"/>
      <p:bldP spid="28" grpId="0"/>
      <p:bldP spid="31" grpId="0"/>
      <p:bldP spid="32" grpId="0"/>
      <p:bldP spid="33" grpId="0"/>
      <p:bldP spid="34" grpId="0"/>
      <p:bldP spid="49" grpId="0"/>
      <p:bldP spid="50" grpId="0"/>
      <p:bldP spid="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566</TotalTime>
  <Words>303</Words>
  <Application>Microsoft Office PowerPoint</Application>
  <PresentationFormat>Widescreen</PresentationFormat>
  <Paragraphs>165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67</cp:revision>
  <dcterms:created xsi:type="dcterms:W3CDTF">2020-03-20T11:22:32Z</dcterms:created>
  <dcterms:modified xsi:type="dcterms:W3CDTF">2020-04-16T10:08:42Z</dcterms:modified>
</cp:coreProperties>
</file>