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57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Lesson 2 – writing tenths above 1 whole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0D353E-E134-448E-8544-296C881D9520}"/>
              </a:ext>
            </a:extLst>
          </p:cNvPr>
          <p:cNvSpPr txBox="1"/>
          <p:nvPr/>
        </p:nvSpPr>
        <p:spPr>
          <a:xfrm>
            <a:off x="6273264" y="350815"/>
            <a:ext cx="11339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Recap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1DF41B2-A834-4E39-9C4F-50FF7FDC83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492901"/>
              </p:ext>
            </p:extLst>
          </p:nvPr>
        </p:nvGraphicFramePr>
        <p:xfrm>
          <a:off x="2776214" y="1142340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29887511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446397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658961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808355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1147234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878322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1482673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9105036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866906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814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1975173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DA8AFCD-35D2-4D4B-8CEA-B15F147A676C}"/>
              </a:ext>
            </a:extLst>
          </p:cNvPr>
          <p:cNvCxnSpPr>
            <a:cxnSpLocks/>
          </p:cNvCxnSpPr>
          <p:nvPr/>
        </p:nvCxnSpPr>
        <p:spPr>
          <a:xfrm>
            <a:off x="4292731" y="2678750"/>
            <a:ext cx="228720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825B391-650D-43BD-9921-E785822EC6A4}"/>
              </a:ext>
            </a:extLst>
          </p:cNvPr>
          <p:cNvSpPr txBox="1"/>
          <p:nvPr/>
        </p:nvSpPr>
        <p:spPr>
          <a:xfrm>
            <a:off x="4889898" y="2723873"/>
            <a:ext cx="793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ED5F9B-BB69-4745-B53B-080160E7F6DD}"/>
              </a:ext>
            </a:extLst>
          </p:cNvPr>
          <p:cNvSpPr txBox="1"/>
          <p:nvPr/>
        </p:nvSpPr>
        <p:spPr>
          <a:xfrm>
            <a:off x="6579932" y="1882598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 equal pieces are shaded 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BCACB7E-5404-41F2-B708-99C0E4C48299}"/>
              </a:ext>
            </a:extLst>
          </p:cNvPr>
          <p:cNvSpPr txBox="1"/>
          <p:nvPr/>
        </p:nvSpPr>
        <p:spPr>
          <a:xfrm>
            <a:off x="4886385" y="1850516"/>
            <a:ext cx="5278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804F4C9-5F99-460F-B441-DD632BF84015}"/>
              </a:ext>
            </a:extLst>
          </p:cNvPr>
          <p:cNvSpPr txBox="1"/>
          <p:nvPr/>
        </p:nvSpPr>
        <p:spPr>
          <a:xfrm>
            <a:off x="6579931" y="2983765"/>
            <a:ext cx="2886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There are 10 equal pieces altogether.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E91BCA6-0A76-4FB0-BAD6-48460A6B4E4D}"/>
              </a:ext>
            </a:extLst>
          </p:cNvPr>
          <p:cNvCxnSpPr/>
          <p:nvPr/>
        </p:nvCxnSpPr>
        <p:spPr>
          <a:xfrm>
            <a:off x="6208295" y="3769895"/>
            <a:ext cx="0" cy="13154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8939BC1-7792-4194-8E73-D68119CB4931}"/>
              </a:ext>
            </a:extLst>
          </p:cNvPr>
          <p:cNvGraphicFramePr>
            <a:graphicFrameLocks noGrp="1"/>
          </p:cNvGraphicFramePr>
          <p:nvPr/>
        </p:nvGraphicFramePr>
        <p:xfrm>
          <a:off x="2515931" y="543481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F2A8E39E-7CB6-4A83-8E24-4A8738E356E9}"/>
              </a:ext>
            </a:extLst>
          </p:cNvPr>
          <p:cNvSpPr txBox="1"/>
          <p:nvPr/>
        </p:nvSpPr>
        <p:spPr>
          <a:xfrm>
            <a:off x="8619955" y="4950613"/>
            <a:ext cx="1465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 tenths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3D5517-AD20-4697-97CA-3677F12A391E}"/>
              </a:ext>
            </a:extLst>
          </p:cNvPr>
          <p:cNvSpPr txBox="1"/>
          <p:nvPr/>
        </p:nvSpPr>
        <p:spPr>
          <a:xfrm>
            <a:off x="3691433" y="586711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DBC2A9A-326A-47DD-B3B4-1C9C29687481}"/>
              </a:ext>
            </a:extLst>
          </p:cNvPr>
          <p:cNvSpPr txBox="1"/>
          <p:nvPr/>
        </p:nvSpPr>
        <p:spPr>
          <a:xfrm>
            <a:off x="9097390" y="5843874"/>
            <a:ext cx="120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971107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8200447-E714-4354-A5E3-6913555D288D}"/>
              </a:ext>
            </a:extLst>
          </p:cNvPr>
          <p:cNvSpPr txBox="1"/>
          <p:nvPr/>
        </p:nvSpPr>
        <p:spPr>
          <a:xfrm>
            <a:off x="4091538" y="334773"/>
            <a:ext cx="48220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There are 10 tenths in 1 whole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FBD9622-94BA-4B55-9BCE-C5AFDF9B2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97762"/>
              </p:ext>
            </p:extLst>
          </p:nvPr>
        </p:nvGraphicFramePr>
        <p:xfrm>
          <a:off x="2438582" y="1158382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>
                  <a:extLst>
                    <a:ext uri="{9D8B030D-6E8A-4147-A177-3AD203B41FA5}">
                      <a16:colId xmlns:a16="http://schemas.microsoft.com/office/drawing/2014/main" val="1298875117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446397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86658961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280835534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211472343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38783227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614826738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1691050369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986690602"/>
                    </a:ext>
                  </a:extLst>
                </a:gridCol>
                <a:gridCol w="812800">
                  <a:extLst>
                    <a:ext uri="{9D8B030D-6E8A-4147-A177-3AD203B41FA5}">
                      <a16:colId xmlns:a16="http://schemas.microsoft.com/office/drawing/2014/main" val="26814670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975173"/>
                  </a:ext>
                </a:extLst>
              </a:tr>
            </a:tbl>
          </a:graphicData>
        </a:graphic>
      </p:graphicFrame>
      <p:grpSp>
        <p:nvGrpSpPr>
          <p:cNvPr id="14" name="Group 13">
            <a:extLst>
              <a:ext uri="{FF2B5EF4-FFF2-40B4-BE49-F238E27FC236}">
                <a16:creationId xmlns:a16="http://schemas.microsoft.com/office/drawing/2014/main" id="{A74CCE27-FAAD-4814-8CD9-E0C69C81FA4F}"/>
              </a:ext>
            </a:extLst>
          </p:cNvPr>
          <p:cNvGrpSpPr/>
          <p:nvPr/>
        </p:nvGrpSpPr>
        <p:grpSpPr>
          <a:xfrm>
            <a:off x="1114835" y="2406316"/>
            <a:ext cx="4757741" cy="3181141"/>
            <a:chOff x="1114835" y="2406316"/>
            <a:chExt cx="4757741" cy="3181141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822AAB0A-95B3-46AA-8C89-35A3C0A3B953}"/>
                </a:ext>
              </a:extLst>
            </p:cNvPr>
            <p:cNvSpPr/>
            <p:nvPr/>
          </p:nvSpPr>
          <p:spPr>
            <a:xfrm>
              <a:off x="1114835" y="2406316"/>
              <a:ext cx="882498" cy="802105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0.1</a:t>
              </a:r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5018530D-8642-42CD-8B68-FECD483B654A}"/>
                </a:ext>
              </a:extLst>
            </p:cNvPr>
            <p:cNvSpPr/>
            <p:nvPr/>
          </p:nvSpPr>
          <p:spPr>
            <a:xfrm>
              <a:off x="1315361" y="3429000"/>
              <a:ext cx="882498" cy="802105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3A8890E-A727-4D71-B69B-87BD8ABF5DC8}"/>
                </a:ext>
              </a:extLst>
            </p:cNvPr>
            <p:cNvSpPr/>
            <p:nvPr/>
          </p:nvSpPr>
          <p:spPr>
            <a:xfrm>
              <a:off x="2205971" y="2592806"/>
              <a:ext cx="882498" cy="802105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0.1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CCF89E8-39DB-432E-878C-65870FECB403}"/>
                </a:ext>
              </a:extLst>
            </p:cNvPr>
            <p:cNvSpPr/>
            <p:nvPr/>
          </p:nvSpPr>
          <p:spPr>
            <a:xfrm>
              <a:off x="2623248" y="3727784"/>
              <a:ext cx="882498" cy="802105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0.1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C12BB7C-BA02-4DE2-966E-0D2CA58AD042}"/>
                </a:ext>
              </a:extLst>
            </p:cNvPr>
            <p:cNvSpPr/>
            <p:nvPr/>
          </p:nvSpPr>
          <p:spPr>
            <a:xfrm>
              <a:off x="1596280" y="4451684"/>
              <a:ext cx="882498" cy="802105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0.1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9DAFE25-19E7-42E9-8B9A-BFC8305D1E68}"/>
                </a:ext>
              </a:extLst>
            </p:cNvPr>
            <p:cNvSpPr/>
            <p:nvPr/>
          </p:nvSpPr>
          <p:spPr>
            <a:xfrm>
              <a:off x="3401472" y="2592806"/>
              <a:ext cx="882498" cy="802105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0.1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9363D96-F36F-44E2-9338-7E024A007C45}"/>
                </a:ext>
              </a:extLst>
            </p:cNvPr>
            <p:cNvSpPr/>
            <p:nvPr/>
          </p:nvSpPr>
          <p:spPr>
            <a:xfrm>
              <a:off x="2960223" y="4785352"/>
              <a:ext cx="882498" cy="802105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0.1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D5DE6C81-6093-4D8C-948B-ACA39A1E0C97}"/>
                </a:ext>
              </a:extLst>
            </p:cNvPr>
            <p:cNvSpPr/>
            <p:nvPr/>
          </p:nvSpPr>
          <p:spPr>
            <a:xfrm>
              <a:off x="3690412" y="3649579"/>
              <a:ext cx="882498" cy="802105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0.1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9A019A4F-B4AD-4552-9387-16215E0B1D12}"/>
                </a:ext>
              </a:extLst>
            </p:cNvPr>
            <p:cNvSpPr/>
            <p:nvPr/>
          </p:nvSpPr>
          <p:spPr>
            <a:xfrm>
              <a:off x="4107580" y="4529889"/>
              <a:ext cx="882498" cy="802105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0.1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5B33C997-18C6-43A3-B5BA-EC2D18258F01}"/>
                </a:ext>
              </a:extLst>
            </p:cNvPr>
            <p:cNvSpPr/>
            <p:nvPr/>
          </p:nvSpPr>
          <p:spPr>
            <a:xfrm>
              <a:off x="4990078" y="3457607"/>
              <a:ext cx="882498" cy="802105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0.1</a:t>
              </a:r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EA002C37-CB5D-4822-80CB-FAA37060B254}"/>
              </a:ext>
            </a:extLst>
          </p:cNvPr>
          <p:cNvSpPr txBox="1"/>
          <p:nvPr/>
        </p:nvSpPr>
        <p:spPr>
          <a:xfrm>
            <a:off x="6502582" y="3457607"/>
            <a:ext cx="6815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=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FF921D4-D576-4F50-AFEE-3AC3892B1ECE}"/>
              </a:ext>
            </a:extLst>
          </p:cNvPr>
          <p:cNvSpPr/>
          <p:nvPr/>
        </p:nvSpPr>
        <p:spPr>
          <a:xfrm>
            <a:off x="8815502" y="3537284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15107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0D2E8C-B018-49D9-B9C2-4EAD58F396CC}"/>
              </a:ext>
            </a:extLst>
          </p:cNvPr>
          <p:cNvSpPr txBox="1"/>
          <p:nvPr/>
        </p:nvSpPr>
        <p:spPr>
          <a:xfrm>
            <a:off x="4091538" y="334773"/>
            <a:ext cx="557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many tenths are represented?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C4A9B80-EAC8-4C3D-A0F0-EC106CE68357}"/>
              </a:ext>
            </a:extLst>
          </p:cNvPr>
          <p:cNvSpPr/>
          <p:nvPr/>
        </p:nvSpPr>
        <p:spPr>
          <a:xfrm>
            <a:off x="1516344" y="1483895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FDC0063-7FBE-4AD9-A674-8AFAEF151163}"/>
              </a:ext>
            </a:extLst>
          </p:cNvPr>
          <p:cNvSpPr/>
          <p:nvPr/>
        </p:nvSpPr>
        <p:spPr>
          <a:xfrm>
            <a:off x="2583144" y="1700464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E8F0A99-FDAF-4D58-AB91-6DDB2563F458}"/>
              </a:ext>
            </a:extLst>
          </p:cNvPr>
          <p:cNvSpPr/>
          <p:nvPr/>
        </p:nvSpPr>
        <p:spPr>
          <a:xfrm>
            <a:off x="1288109" y="2510590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6BBEC3-6268-4235-B342-024472E6123B}"/>
              </a:ext>
            </a:extLst>
          </p:cNvPr>
          <p:cNvSpPr/>
          <p:nvPr/>
        </p:nvSpPr>
        <p:spPr>
          <a:xfrm>
            <a:off x="2242248" y="263491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918448-3114-49FD-88B9-CE95CB115823}"/>
              </a:ext>
            </a:extLst>
          </p:cNvPr>
          <p:cNvSpPr/>
          <p:nvPr/>
        </p:nvSpPr>
        <p:spPr>
          <a:xfrm>
            <a:off x="3649944" y="1483895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18C6FF-E7C6-4D5A-A5EA-2517F4DDAA4A}"/>
              </a:ext>
            </a:extLst>
          </p:cNvPr>
          <p:cNvSpPr/>
          <p:nvPr/>
        </p:nvSpPr>
        <p:spPr>
          <a:xfrm>
            <a:off x="3405302" y="2662990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6274D44-9FA5-4FDE-B1B7-94ACF63507E4}"/>
              </a:ext>
            </a:extLst>
          </p:cNvPr>
          <p:cNvSpPr/>
          <p:nvPr/>
        </p:nvSpPr>
        <p:spPr>
          <a:xfrm>
            <a:off x="4423974" y="2201780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BB9A8A7-F687-4387-AC05-9FD88A9921BA}"/>
              </a:ext>
            </a:extLst>
          </p:cNvPr>
          <p:cNvSpPr/>
          <p:nvPr/>
        </p:nvSpPr>
        <p:spPr>
          <a:xfrm>
            <a:off x="1681321" y="347311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33D5CB8-4279-4147-B90D-C8448ADF7DF9}"/>
              </a:ext>
            </a:extLst>
          </p:cNvPr>
          <p:cNvSpPr/>
          <p:nvPr/>
        </p:nvSpPr>
        <p:spPr>
          <a:xfrm>
            <a:off x="2832709" y="347311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AE09908-B0E9-4AA0-9091-6ECEEB54057B}"/>
              </a:ext>
            </a:extLst>
          </p:cNvPr>
          <p:cNvSpPr/>
          <p:nvPr/>
        </p:nvSpPr>
        <p:spPr>
          <a:xfrm>
            <a:off x="4011072" y="3445042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54D14E2-A454-4A4E-B046-A1F56F5EA27A}"/>
              </a:ext>
            </a:extLst>
          </p:cNvPr>
          <p:cNvSpPr/>
          <p:nvPr/>
        </p:nvSpPr>
        <p:spPr>
          <a:xfrm>
            <a:off x="5029743" y="3152273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473615D-787D-49A2-BC97-8B0531895B3F}"/>
              </a:ext>
            </a:extLst>
          </p:cNvPr>
          <p:cNvSpPr/>
          <p:nvPr/>
        </p:nvSpPr>
        <p:spPr>
          <a:xfrm>
            <a:off x="5050155" y="1600070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D95E65-2732-4393-83EF-6A0621E676BB}"/>
              </a:ext>
            </a:extLst>
          </p:cNvPr>
          <p:cNvSpPr txBox="1"/>
          <p:nvPr/>
        </p:nvSpPr>
        <p:spPr>
          <a:xfrm>
            <a:off x="8770165" y="1158861"/>
            <a:ext cx="2468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how many tenths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DAD7B4-38C9-4373-93F6-2801DE346411}"/>
              </a:ext>
            </a:extLst>
          </p:cNvPr>
          <p:cNvSpPr txBox="1"/>
          <p:nvPr/>
        </p:nvSpPr>
        <p:spPr>
          <a:xfrm>
            <a:off x="8770165" y="1736195"/>
            <a:ext cx="2170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12 tenths 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3A63017-A7F2-4F6B-9E68-57353FCC723A}"/>
              </a:ext>
            </a:extLst>
          </p:cNvPr>
          <p:cNvSpPr/>
          <p:nvPr/>
        </p:nvSpPr>
        <p:spPr>
          <a:xfrm>
            <a:off x="898238" y="930442"/>
            <a:ext cx="5358183" cy="3545305"/>
          </a:xfrm>
          <a:custGeom>
            <a:avLst/>
            <a:gdLst>
              <a:gd name="connsiteX0" fmla="*/ 2887699 w 5358183"/>
              <a:gd name="connsiteY0" fmla="*/ 2999874 h 3545305"/>
              <a:gd name="connsiteX1" fmla="*/ 2887699 w 5358183"/>
              <a:gd name="connsiteY1" fmla="*/ 2999874 h 3545305"/>
              <a:gd name="connsiteX2" fmla="*/ 2855615 w 5358183"/>
              <a:gd name="connsiteY2" fmla="*/ 3192379 h 3545305"/>
              <a:gd name="connsiteX3" fmla="*/ 2839573 w 5358183"/>
              <a:gd name="connsiteY3" fmla="*/ 3256547 h 3545305"/>
              <a:gd name="connsiteX4" fmla="*/ 2775404 w 5358183"/>
              <a:gd name="connsiteY4" fmla="*/ 3352800 h 3545305"/>
              <a:gd name="connsiteX5" fmla="*/ 2614983 w 5358183"/>
              <a:gd name="connsiteY5" fmla="*/ 3449053 h 3545305"/>
              <a:gd name="connsiteX6" fmla="*/ 2566857 w 5358183"/>
              <a:gd name="connsiteY6" fmla="*/ 3481137 h 3545305"/>
              <a:gd name="connsiteX7" fmla="*/ 2438520 w 5358183"/>
              <a:gd name="connsiteY7" fmla="*/ 3513221 h 3545305"/>
              <a:gd name="connsiteX8" fmla="*/ 2246015 w 5358183"/>
              <a:gd name="connsiteY8" fmla="*/ 3545305 h 3545305"/>
              <a:gd name="connsiteX9" fmla="*/ 1604330 w 5358183"/>
              <a:gd name="connsiteY9" fmla="*/ 3529263 h 3545305"/>
              <a:gd name="connsiteX10" fmla="*/ 1395783 w 5358183"/>
              <a:gd name="connsiteY10" fmla="*/ 3497179 h 3545305"/>
              <a:gd name="connsiteX11" fmla="*/ 1299530 w 5358183"/>
              <a:gd name="connsiteY11" fmla="*/ 3481137 h 3545305"/>
              <a:gd name="connsiteX12" fmla="*/ 1187236 w 5358183"/>
              <a:gd name="connsiteY12" fmla="*/ 3449053 h 3545305"/>
              <a:gd name="connsiteX13" fmla="*/ 930562 w 5358183"/>
              <a:gd name="connsiteY13" fmla="*/ 3416969 h 3545305"/>
              <a:gd name="connsiteX14" fmla="*/ 818267 w 5358183"/>
              <a:gd name="connsiteY14" fmla="*/ 3384884 h 3545305"/>
              <a:gd name="connsiteX15" fmla="*/ 657846 w 5358183"/>
              <a:gd name="connsiteY15" fmla="*/ 3336758 h 3545305"/>
              <a:gd name="connsiteX16" fmla="*/ 593678 w 5358183"/>
              <a:gd name="connsiteY16" fmla="*/ 3304674 h 3545305"/>
              <a:gd name="connsiteX17" fmla="*/ 545551 w 5358183"/>
              <a:gd name="connsiteY17" fmla="*/ 3288632 h 3545305"/>
              <a:gd name="connsiteX18" fmla="*/ 449299 w 5358183"/>
              <a:gd name="connsiteY18" fmla="*/ 3240505 h 3545305"/>
              <a:gd name="connsiteX19" fmla="*/ 417215 w 5358183"/>
              <a:gd name="connsiteY19" fmla="*/ 3192379 h 3545305"/>
              <a:gd name="connsiteX20" fmla="*/ 385130 w 5358183"/>
              <a:gd name="connsiteY20" fmla="*/ 3160295 h 3545305"/>
              <a:gd name="connsiteX21" fmla="*/ 320962 w 5358183"/>
              <a:gd name="connsiteY21" fmla="*/ 2999874 h 3545305"/>
              <a:gd name="connsiteX22" fmla="*/ 256794 w 5358183"/>
              <a:gd name="connsiteY22" fmla="*/ 2903621 h 3545305"/>
              <a:gd name="connsiteX23" fmla="*/ 208667 w 5358183"/>
              <a:gd name="connsiteY23" fmla="*/ 2791326 h 3545305"/>
              <a:gd name="connsiteX24" fmla="*/ 160541 w 5358183"/>
              <a:gd name="connsiteY24" fmla="*/ 2695074 h 3545305"/>
              <a:gd name="connsiteX25" fmla="*/ 144499 w 5358183"/>
              <a:gd name="connsiteY25" fmla="*/ 2646947 h 3545305"/>
              <a:gd name="connsiteX26" fmla="*/ 112415 w 5358183"/>
              <a:gd name="connsiteY26" fmla="*/ 2582779 h 3545305"/>
              <a:gd name="connsiteX27" fmla="*/ 80330 w 5358183"/>
              <a:gd name="connsiteY27" fmla="*/ 2422358 h 3545305"/>
              <a:gd name="connsiteX28" fmla="*/ 64288 w 5358183"/>
              <a:gd name="connsiteY28" fmla="*/ 2277979 h 3545305"/>
              <a:gd name="connsiteX29" fmla="*/ 48246 w 5358183"/>
              <a:gd name="connsiteY29" fmla="*/ 2165684 h 3545305"/>
              <a:gd name="connsiteX30" fmla="*/ 32204 w 5358183"/>
              <a:gd name="connsiteY30" fmla="*/ 1588169 h 3545305"/>
              <a:gd name="connsiteX31" fmla="*/ 16162 w 5358183"/>
              <a:gd name="connsiteY31" fmla="*/ 1379621 h 3545305"/>
              <a:gd name="connsiteX32" fmla="*/ 120 w 5358183"/>
              <a:gd name="connsiteY32" fmla="*/ 1090863 h 3545305"/>
              <a:gd name="connsiteX33" fmla="*/ 32204 w 5358183"/>
              <a:gd name="connsiteY33" fmla="*/ 545432 h 3545305"/>
              <a:gd name="connsiteX34" fmla="*/ 64288 w 5358183"/>
              <a:gd name="connsiteY34" fmla="*/ 449179 h 3545305"/>
              <a:gd name="connsiteX35" fmla="*/ 96373 w 5358183"/>
              <a:gd name="connsiteY35" fmla="*/ 385011 h 3545305"/>
              <a:gd name="connsiteX36" fmla="*/ 128457 w 5358183"/>
              <a:gd name="connsiteY36" fmla="*/ 336884 h 3545305"/>
              <a:gd name="connsiteX37" fmla="*/ 192625 w 5358183"/>
              <a:gd name="connsiteY37" fmla="*/ 256674 h 3545305"/>
              <a:gd name="connsiteX38" fmla="*/ 224709 w 5358183"/>
              <a:gd name="connsiteY38" fmla="*/ 208547 h 3545305"/>
              <a:gd name="connsiteX39" fmla="*/ 320962 w 5358183"/>
              <a:gd name="connsiteY39" fmla="*/ 160421 h 3545305"/>
              <a:gd name="connsiteX40" fmla="*/ 385130 w 5358183"/>
              <a:gd name="connsiteY40" fmla="*/ 112295 h 3545305"/>
              <a:gd name="connsiteX41" fmla="*/ 545551 w 5358183"/>
              <a:gd name="connsiteY41" fmla="*/ 64169 h 3545305"/>
              <a:gd name="connsiteX42" fmla="*/ 609720 w 5358183"/>
              <a:gd name="connsiteY42" fmla="*/ 32084 h 3545305"/>
              <a:gd name="connsiteX43" fmla="*/ 786183 w 5358183"/>
              <a:gd name="connsiteY43" fmla="*/ 16042 h 3545305"/>
              <a:gd name="connsiteX44" fmla="*/ 850351 w 5358183"/>
              <a:gd name="connsiteY44" fmla="*/ 0 h 3545305"/>
              <a:gd name="connsiteX45" fmla="*/ 1155151 w 5358183"/>
              <a:gd name="connsiteY45" fmla="*/ 16042 h 3545305"/>
              <a:gd name="connsiteX46" fmla="*/ 1299530 w 5358183"/>
              <a:gd name="connsiteY46" fmla="*/ 64169 h 3545305"/>
              <a:gd name="connsiteX47" fmla="*/ 1347657 w 5358183"/>
              <a:gd name="connsiteY47" fmla="*/ 80211 h 3545305"/>
              <a:gd name="connsiteX48" fmla="*/ 1492036 w 5358183"/>
              <a:gd name="connsiteY48" fmla="*/ 160421 h 3545305"/>
              <a:gd name="connsiteX49" fmla="*/ 1604330 w 5358183"/>
              <a:gd name="connsiteY49" fmla="*/ 208547 h 3545305"/>
              <a:gd name="connsiteX50" fmla="*/ 1652457 w 5358183"/>
              <a:gd name="connsiteY50" fmla="*/ 240632 h 3545305"/>
              <a:gd name="connsiteX51" fmla="*/ 1764751 w 5358183"/>
              <a:gd name="connsiteY51" fmla="*/ 272716 h 3545305"/>
              <a:gd name="connsiteX52" fmla="*/ 1796836 w 5358183"/>
              <a:gd name="connsiteY52" fmla="*/ 304800 h 3545305"/>
              <a:gd name="connsiteX53" fmla="*/ 1925173 w 5358183"/>
              <a:gd name="connsiteY53" fmla="*/ 336884 h 3545305"/>
              <a:gd name="connsiteX54" fmla="*/ 1973299 w 5358183"/>
              <a:gd name="connsiteY54" fmla="*/ 352926 h 3545305"/>
              <a:gd name="connsiteX55" fmla="*/ 2278099 w 5358183"/>
              <a:gd name="connsiteY55" fmla="*/ 336884 h 3545305"/>
              <a:gd name="connsiteX56" fmla="*/ 2326225 w 5358183"/>
              <a:gd name="connsiteY56" fmla="*/ 320842 h 3545305"/>
              <a:gd name="connsiteX57" fmla="*/ 2438520 w 5358183"/>
              <a:gd name="connsiteY57" fmla="*/ 288758 h 3545305"/>
              <a:gd name="connsiteX58" fmla="*/ 2486646 w 5358183"/>
              <a:gd name="connsiteY58" fmla="*/ 256674 h 3545305"/>
              <a:gd name="connsiteX59" fmla="*/ 2647067 w 5358183"/>
              <a:gd name="connsiteY59" fmla="*/ 208547 h 3545305"/>
              <a:gd name="connsiteX60" fmla="*/ 2743320 w 5358183"/>
              <a:gd name="connsiteY60" fmla="*/ 160421 h 3545305"/>
              <a:gd name="connsiteX61" fmla="*/ 2791446 w 5358183"/>
              <a:gd name="connsiteY61" fmla="*/ 128337 h 3545305"/>
              <a:gd name="connsiteX62" fmla="*/ 2919783 w 5358183"/>
              <a:gd name="connsiteY62" fmla="*/ 96253 h 3545305"/>
              <a:gd name="connsiteX63" fmla="*/ 3288751 w 5358183"/>
              <a:gd name="connsiteY63" fmla="*/ 112295 h 3545305"/>
              <a:gd name="connsiteX64" fmla="*/ 3385004 w 5358183"/>
              <a:gd name="connsiteY64" fmla="*/ 144379 h 3545305"/>
              <a:gd name="connsiteX65" fmla="*/ 3497299 w 5358183"/>
              <a:gd name="connsiteY65" fmla="*/ 208547 h 3545305"/>
              <a:gd name="connsiteX66" fmla="*/ 3577509 w 5358183"/>
              <a:gd name="connsiteY66" fmla="*/ 304800 h 3545305"/>
              <a:gd name="connsiteX67" fmla="*/ 3609594 w 5358183"/>
              <a:gd name="connsiteY67" fmla="*/ 352926 h 3545305"/>
              <a:gd name="connsiteX68" fmla="*/ 3641678 w 5358183"/>
              <a:gd name="connsiteY68" fmla="*/ 385011 h 3545305"/>
              <a:gd name="connsiteX69" fmla="*/ 3721888 w 5358183"/>
              <a:gd name="connsiteY69" fmla="*/ 481263 h 3545305"/>
              <a:gd name="connsiteX70" fmla="*/ 3898351 w 5358183"/>
              <a:gd name="connsiteY70" fmla="*/ 513347 h 3545305"/>
              <a:gd name="connsiteX71" fmla="*/ 4155025 w 5358183"/>
              <a:gd name="connsiteY71" fmla="*/ 497305 h 3545305"/>
              <a:gd name="connsiteX72" fmla="*/ 4203151 w 5358183"/>
              <a:gd name="connsiteY72" fmla="*/ 481263 h 3545305"/>
              <a:gd name="connsiteX73" fmla="*/ 4283362 w 5358183"/>
              <a:gd name="connsiteY73" fmla="*/ 449179 h 3545305"/>
              <a:gd name="connsiteX74" fmla="*/ 4347530 w 5358183"/>
              <a:gd name="connsiteY74" fmla="*/ 401053 h 3545305"/>
              <a:gd name="connsiteX75" fmla="*/ 4395657 w 5358183"/>
              <a:gd name="connsiteY75" fmla="*/ 385011 h 3545305"/>
              <a:gd name="connsiteX76" fmla="*/ 4523994 w 5358183"/>
              <a:gd name="connsiteY76" fmla="*/ 352926 h 3545305"/>
              <a:gd name="connsiteX77" fmla="*/ 4828794 w 5358183"/>
              <a:gd name="connsiteY77" fmla="*/ 385011 h 3545305"/>
              <a:gd name="connsiteX78" fmla="*/ 4876920 w 5358183"/>
              <a:gd name="connsiteY78" fmla="*/ 401053 h 3545305"/>
              <a:gd name="connsiteX79" fmla="*/ 4957130 w 5358183"/>
              <a:gd name="connsiteY79" fmla="*/ 433137 h 3545305"/>
              <a:gd name="connsiteX80" fmla="*/ 5021299 w 5358183"/>
              <a:gd name="connsiteY80" fmla="*/ 481263 h 3545305"/>
              <a:gd name="connsiteX81" fmla="*/ 5101509 w 5358183"/>
              <a:gd name="connsiteY81" fmla="*/ 513347 h 3545305"/>
              <a:gd name="connsiteX82" fmla="*/ 5181720 w 5358183"/>
              <a:gd name="connsiteY82" fmla="*/ 577516 h 3545305"/>
              <a:gd name="connsiteX83" fmla="*/ 5229846 w 5358183"/>
              <a:gd name="connsiteY83" fmla="*/ 625642 h 3545305"/>
              <a:gd name="connsiteX84" fmla="*/ 5310057 w 5358183"/>
              <a:gd name="connsiteY84" fmla="*/ 850232 h 3545305"/>
              <a:gd name="connsiteX85" fmla="*/ 5326099 w 5358183"/>
              <a:gd name="connsiteY85" fmla="*/ 962526 h 3545305"/>
              <a:gd name="connsiteX86" fmla="*/ 5342141 w 5358183"/>
              <a:gd name="connsiteY86" fmla="*/ 1026695 h 3545305"/>
              <a:gd name="connsiteX87" fmla="*/ 5358183 w 5358183"/>
              <a:gd name="connsiteY87" fmla="*/ 1138990 h 3545305"/>
              <a:gd name="connsiteX88" fmla="*/ 5326099 w 5358183"/>
              <a:gd name="connsiteY88" fmla="*/ 1459832 h 3545305"/>
              <a:gd name="connsiteX89" fmla="*/ 5294015 w 5358183"/>
              <a:gd name="connsiteY89" fmla="*/ 1556084 h 3545305"/>
              <a:gd name="connsiteX90" fmla="*/ 5261930 w 5358183"/>
              <a:gd name="connsiteY90" fmla="*/ 1588169 h 3545305"/>
              <a:gd name="connsiteX91" fmla="*/ 5117551 w 5358183"/>
              <a:gd name="connsiteY91" fmla="*/ 1684421 h 3545305"/>
              <a:gd name="connsiteX92" fmla="*/ 5021299 w 5358183"/>
              <a:gd name="connsiteY92" fmla="*/ 1748590 h 3545305"/>
              <a:gd name="connsiteX93" fmla="*/ 4957130 w 5358183"/>
              <a:gd name="connsiteY93" fmla="*/ 1796716 h 3545305"/>
              <a:gd name="connsiteX94" fmla="*/ 4828794 w 5358183"/>
              <a:gd name="connsiteY94" fmla="*/ 1860884 h 3545305"/>
              <a:gd name="connsiteX95" fmla="*/ 4748583 w 5358183"/>
              <a:gd name="connsiteY95" fmla="*/ 1925053 h 3545305"/>
              <a:gd name="connsiteX96" fmla="*/ 4636288 w 5358183"/>
              <a:gd name="connsiteY96" fmla="*/ 2005263 h 3545305"/>
              <a:gd name="connsiteX97" fmla="*/ 4572120 w 5358183"/>
              <a:gd name="connsiteY97" fmla="*/ 2021305 h 3545305"/>
              <a:gd name="connsiteX98" fmla="*/ 4523994 w 5358183"/>
              <a:gd name="connsiteY98" fmla="*/ 2053390 h 3545305"/>
              <a:gd name="connsiteX99" fmla="*/ 4427741 w 5358183"/>
              <a:gd name="connsiteY99" fmla="*/ 2085474 h 3545305"/>
              <a:gd name="connsiteX100" fmla="*/ 4331488 w 5358183"/>
              <a:gd name="connsiteY100" fmla="*/ 2133600 h 3545305"/>
              <a:gd name="connsiteX101" fmla="*/ 4283362 w 5358183"/>
              <a:gd name="connsiteY101" fmla="*/ 2165684 h 3545305"/>
              <a:gd name="connsiteX102" fmla="*/ 4138983 w 5358183"/>
              <a:gd name="connsiteY102" fmla="*/ 2213811 h 3545305"/>
              <a:gd name="connsiteX103" fmla="*/ 4042730 w 5358183"/>
              <a:gd name="connsiteY103" fmla="*/ 2245895 h 3545305"/>
              <a:gd name="connsiteX104" fmla="*/ 3994604 w 5358183"/>
              <a:gd name="connsiteY104" fmla="*/ 2261937 h 3545305"/>
              <a:gd name="connsiteX105" fmla="*/ 3914394 w 5358183"/>
              <a:gd name="connsiteY105" fmla="*/ 2277979 h 3545305"/>
              <a:gd name="connsiteX106" fmla="*/ 3866267 w 5358183"/>
              <a:gd name="connsiteY106" fmla="*/ 2294021 h 3545305"/>
              <a:gd name="connsiteX107" fmla="*/ 3770015 w 5358183"/>
              <a:gd name="connsiteY107" fmla="*/ 2310063 h 3545305"/>
              <a:gd name="connsiteX108" fmla="*/ 3513341 w 5358183"/>
              <a:gd name="connsiteY108" fmla="*/ 2374232 h 3545305"/>
              <a:gd name="connsiteX109" fmla="*/ 3465215 w 5358183"/>
              <a:gd name="connsiteY109" fmla="*/ 2390274 h 3545305"/>
              <a:gd name="connsiteX110" fmla="*/ 3417088 w 5358183"/>
              <a:gd name="connsiteY110" fmla="*/ 2406316 h 3545305"/>
              <a:gd name="connsiteX111" fmla="*/ 3368962 w 5358183"/>
              <a:gd name="connsiteY111" fmla="*/ 2438400 h 3545305"/>
              <a:gd name="connsiteX112" fmla="*/ 3320836 w 5358183"/>
              <a:gd name="connsiteY112" fmla="*/ 2454442 h 3545305"/>
              <a:gd name="connsiteX113" fmla="*/ 3256667 w 5358183"/>
              <a:gd name="connsiteY113" fmla="*/ 2518611 h 3545305"/>
              <a:gd name="connsiteX114" fmla="*/ 3208541 w 5358183"/>
              <a:gd name="connsiteY114" fmla="*/ 2550695 h 3545305"/>
              <a:gd name="connsiteX115" fmla="*/ 3176457 w 5358183"/>
              <a:gd name="connsiteY115" fmla="*/ 2598821 h 3545305"/>
              <a:gd name="connsiteX116" fmla="*/ 3096246 w 5358183"/>
              <a:gd name="connsiteY116" fmla="*/ 2662990 h 3545305"/>
              <a:gd name="connsiteX117" fmla="*/ 3032078 w 5358183"/>
              <a:gd name="connsiteY117" fmla="*/ 2759242 h 3545305"/>
              <a:gd name="connsiteX118" fmla="*/ 2999994 w 5358183"/>
              <a:gd name="connsiteY118" fmla="*/ 2807369 h 3545305"/>
              <a:gd name="connsiteX119" fmla="*/ 2967909 w 5358183"/>
              <a:gd name="connsiteY119" fmla="*/ 2903621 h 3545305"/>
              <a:gd name="connsiteX120" fmla="*/ 2951867 w 5358183"/>
              <a:gd name="connsiteY120" fmla="*/ 2951747 h 3545305"/>
              <a:gd name="connsiteX121" fmla="*/ 2935825 w 5358183"/>
              <a:gd name="connsiteY121" fmla="*/ 2999874 h 3545305"/>
              <a:gd name="connsiteX122" fmla="*/ 2887699 w 5358183"/>
              <a:gd name="connsiteY122" fmla="*/ 2999874 h 3545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5358183" h="3545305">
                <a:moveTo>
                  <a:pt x="2887699" y="2999874"/>
                </a:moveTo>
                <a:lnTo>
                  <a:pt x="2887699" y="2999874"/>
                </a:lnTo>
                <a:cubicBezTo>
                  <a:pt x="2877004" y="3064042"/>
                  <a:pt x="2867604" y="3128440"/>
                  <a:pt x="2855615" y="3192379"/>
                </a:cubicBezTo>
                <a:cubicBezTo>
                  <a:pt x="2851552" y="3214049"/>
                  <a:pt x="2849433" y="3236827"/>
                  <a:pt x="2839573" y="3256547"/>
                </a:cubicBezTo>
                <a:cubicBezTo>
                  <a:pt x="2822328" y="3291037"/>
                  <a:pt x="2807488" y="3331410"/>
                  <a:pt x="2775404" y="3352800"/>
                </a:cubicBezTo>
                <a:cubicBezTo>
                  <a:pt x="2539946" y="3509773"/>
                  <a:pt x="2787631" y="3350397"/>
                  <a:pt x="2614983" y="3449053"/>
                </a:cubicBezTo>
                <a:cubicBezTo>
                  <a:pt x="2598243" y="3458619"/>
                  <a:pt x="2584976" y="3474548"/>
                  <a:pt x="2566857" y="3481137"/>
                </a:cubicBezTo>
                <a:cubicBezTo>
                  <a:pt x="2525416" y="3496206"/>
                  <a:pt x="2482016" y="3505972"/>
                  <a:pt x="2438520" y="3513221"/>
                </a:cubicBezTo>
                <a:lnTo>
                  <a:pt x="2246015" y="3545305"/>
                </a:lnTo>
                <a:lnTo>
                  <a:pt x="1604330" y="3529263"/>
                </a:lnTo>
                <a:cubicBezTo>
                  <a:pt x="1516211" y="3525591"/>
                  <a:pt x="1475721" y="3511713"/>
                  <a:pt x="1395783" y="3497179"/>
                </a:cubicBezTo>
                <a:cubicBezTo>
                  <a:pt x="1363781" y="3491360"/>
                  <a:pt x="1331425" y="3487516"/>
                  <a:pt x="1299530" y="3481137"/>
                </a:cubicBezTo>
                <a:cubicBezTo>
                  <a:pt x="950141" y="3411260"/>
                  <a:pt x="1462451" y="3510211"/>
                  <a:pt x="1187236" y="3449053"/>
                </a:cubicBezTo>
                <a:cubicBezTo>
                  <a:pt x="1105821" y="3430961"/>
                  <a:pt x="1011252" y="3425038"/>
                  <a:pt x="930562" y="3416969"/>
                </a:cubicBezTo>
                <a:cubicBezTo>
                  <a:pt x="768883" y="3363073"/>
                  <a:pt x="1019625" y="3445291"/>
                  <a:pt x="818267" y="3384884"/>
                </a:cubicBezTo>
                <a:cubicBezTo>
                  <a:pt x="622985" y="3326300"/>
                  <a:pt x="805749" y="3373733"/>
                  <a:pt x="657846" y="3336758"/>
                </a:cubicBezTo>
                <a:cubicBezTo>
                  <a:pt x="636457" y="3326063"/>
                  <a:pt x="615658" y="3314094"/>
                  <a:pt x="593678" y="3304674"/>
                </a:cubicBezTo>
                <a:cubicBezTo>
                  <a:pt x="578135" y="3298013"/>
                  <a:pt x="560676" y="3296194"/>
                  <a:pt x="545551" y="3288632"/>
                </a:cubicBezTo>
                <a:cubicBezTo>
                  <a:pt x="421156" y="3226434"/>
                  <a:pt x="570268" y="3280828"/>
                  <a:pt x="449299" y="3240505"/>
                </a:cubicBezTo>
                <a:cubicBezTo>
                  <a:pt x="438604" y="3224463"/>
                  <a:pt x="429259" y="3207434"/>
                  <a:pt x="417215" y="3192379"/>
                </a:cubicBezTo>
                <a:cubicBezTo>
                  <a:pt x="407767" y="3180569"/>
                  <a:pt x="391894" y="3173823"/>
                  <a:pt x="385130" y="3160295"/>
                </a:cubicBezTo>
                <a:cubicBezTo>
                  <a:pt x="293297" y="2976631"/>
                  <a:pt x="405072" y="3140058"/>
                  <a:pt x="320962" y="2999874"/>
                </a:cubicBezTo>
                <a:cubicBezTo>
                  <a:pt x="301123" y="2966809"/>
                  <a:pt x="256794" y="2903621"/>
                  <a:pt x="256794" y="2903621"/>
                </a:cubicBezTo>
                <a:cubicBezTo>
                  <a:pt x="223405" y="2770072"/>
                  <a:pt x="264060" y="2902114"/>
                  <a:pt x="208667" y="2791326"/>
                </a:cubicBezTo>
                <a:cubicBezTo>
                  <a:pt x="142253" y="2658497"/>
                  <a:pt x="252486" y="2832992"/>
                  <a:pt x="160541" y="2695074"/>
                </a:cubicBezTo>
                <a:cubicBezTo>
                  <a:pt x="155194" y="2679032"/>
                  <a:pt x="151160" y="2662490"/>
                  <a:pt x="144499" y="2646947"/>
                </a:cubicBezTo>
                <a:cubicBezTo>
                  <a:pt x="135079" y="2624967"/>
                  <a:pt x="120812" y="2605170"/>
                  <a:pt x="112415" y="2582779"/>
                </a:cubicBezTo>
                <a:cubicBezTo>
                  <a:pt x="99224" y="2547602"/>
                  <a:pt x="84153" y="2451033"/>
                  <a:pt x="80330" y="2422358"/>
                </a:cubicBezTo>
                <a:cubicBezTo>
                  <a:pt x="73930" y="2374360"/>
                  <a:pt x="70294" y="2326028"/>
                  <a:pt x="64288" y="2277979"/>
                </a:cubicBezTo>
                <a:cubicBezTo>
                  <a:pt x="59598" y="2240459"/>
                  <a:pt x="53593" y="2203116"/>
                  <a:pt x="48246" y="2165684"/>
                </a:cubicBezTo>
                <a:cubicBezTo>
                  <a:pt x="42899" y="1973179"/>
                  <a:pt x="40058" y="1780588"/>
                  <a:pt x="32204" y="1588169"/>
                </a:cubicBezTo>
                <a:cubicBezTo>
                  <a:pt x="29361" y="1518506"/>
                  <a:pt x="20651" y="1449198"/>
                  <a:pt x="16162" y="1379621"/>
                </a:cubicBezTo>
                <a:cubicBezTo>
                  <a:pt x="9956" y="1283420"/>
                  <a:pt x="5467" y="1187116"/>
                  <a:pt x="120" y="1090863"/>
                </a:cubicBezTo>
                <a:cubicBezTo>
                  <a:pt x="3183" y="1002043"/>
                  <a:pt x="-11823" y="706864"/>
                  <a:pt x="32204" y="545432"/>
                </a:cubicBezTo>
                <a:cubicBezTo>
                  <a:pt x="41103" y="512804"/>
                  <a:pt x="49163" y="479428"/>
                  <a:pt x="64288" y="449179"/>
                </a:cubicBezTo>
                <a:cubicBezTo>
                  <a:pt x="74983" y="427790"/>
                  <a:pt x="84508" y="405774"/>
                  <a:pt x="96373" y="385011"/>
                </a:cubicBezTo>
                <a:cubicBezTo>
                  <a:pt x="105939" y="368271"/>
                  <a:pt x="119835" y="354129"/>
                  <a:pt x="128457" y="336884"/>
                </a:cubicBezTo>
                <a:cubicBezTo>
                  <a:pt x="167199" y="259398"/>
                  <a:pt x="111498" y="310758"/>
                  <a:pt x="192625" y="256674"/>
                </a:cubicBezTo>
                <a:cubicBezTo>
                  <a:pt x="203320" y="240632"/>
                  <a:pt x="211076" y="222180"/>
                  <a:pt x="224709" y="208547"/>
                </a:cubicBezTo>
                <a:cubicBezTo>
                  <a:pt x="255806" y="177450"/>
                  <a:pt x="281821" y="173468"/>
                  <a:pt x="320962" y="160421"/>
                </a:cubicBezTo>
                <a:cubicBezTo>
                  <a:pt x="342351" y="144379"/>
                  <a:pt x="361216" y="124252"/>
                  <a:pt x="385130" y="112295"/>
                </a:cubicBezTo>
                <a:cubicBezTo>
                  <a:pt x="424185" y="92767"/>
                  <a:pt x="499497" y="75683"/>
                  <a:pt x="545551" y="64169"/>
                </a:cubicBezTo>
                <a:cubicBezTo>
                  <a:pt x="566941" y="53474"/>
                  <a:pt x="586270" y="36774"/>
                  <a:pt x="609720" y="32084"/>
                </a:cubicBezTo>
                <a:cubicBezTo>
                  <a:pt x="667637" y="20501"/>
                  <a:pt x="727638" y="23848"/>
                  <a:pt x="786183" y="16042"/>
                </a:cubicBezTo>
                <a:cubicBezTo>
                  <a:pt x="808037" y="13128"/>
                  <a:pt x="828962" y="5347"/>
                  <a:pt x="850351" y="0"/>
                </a:cubicBezTo>
                <a:cubicBezTo>
                  <a:pt x="951951" y="5347"/>
                  <a:pt x="1054135" y="3920"/>
                  <a:pt x="1155151" y="16042"/>
                </a:cubicBezTo>
                <a:cubicBezTo>
                  <a:pt x="1155167" y="16044"/>
                  <a:pt x="1275459" y="56145"/>
                  <a:pt x="1299530" y="64169"/>
                </a:cubicBezTo>
                <a:lnTo>
                  <a:pt x="1347657" y="80211"/>
                </a:lnTo>
                <a:cubicBezTo>
                  <a:pt x="1457979" y="153759"/>
                  <a:pt x="1407328" y="132185"/>
                  <a:pt x="1492036" y="160421"/>
                </a:cubicBezTo>
                <a:cubicBezTo>
                  <a:pt x="1612862" y="240972"/>
                  <a:pt x="1459300" y="146391"/>
                  <a:pt x="1604330" y="208547"/>
                </a:cubicBezTo>
                <a:cubicBezTo>
                  <a:pt x="1622052" y="216142"/>
                  <a:pt x="1635212" y="232009"/>
                  <a:pt x="1652457" y="240632"/>
                </a:cubicBezTo>
                <a:cubicBezTo>
                  <a:pt x="1675471" y="252139"/>
                  <a:pt x="1744192" y="267576"/>
                  <a:pt x="1764751" y="272716"/>
                </a:cubicBezTo>
                <a:cubicBezTo>
                  <a:pt x="1775446" y="283411"/>
                  <a:pt x="1782793" y="299183"/>
                  <a:pt x="1796836" y="304800"/>
                </a:cubicBezTo>
                <a:cubicBezTo>
                  <a:pt x="1837778" y="321177"/>
                  <a:pt x="1883340" y="322940"/>
                  <a:pt x="1925173" y="336884"/>
                </a:cubicBezTo>
                <a:lnTo>
                  <a:pt x="1973299" y="352926"/>
                </a:lnTo>
                <a:cubicBezTo>
                  <a:pt x="2074899" y="347579"/>
                  <a:pt x="2176776" y="346095"/>
                  <a:pt x="2278099" y="336884"/>
                </a:cubicBezTo>
                <a:cubicBezTo>
                  <a:pt x="2294939" y="335353"/>
                  <a:pt x="2309966" y="325487"/>
                  <a:pt x="2326225" y="320842"/>
                </a:cubicBezTo>
                <a:cubicBezTo>
                  <a:pt x="2350212" y="313989"/>
                  <a:pt x="2412877" y="301580"/>
                  <a:pt x="2438520" y="288758"/>
                </a:cubicBezTo>
                <a:cubicBezTo>
                  <a:pt x="2455765" y="280136"/>
                  <a:pt x="2469028" y="264504"/>
                  <a:pt x="2486646" y="256674"/>
                </a:cubicBezTo>
                <a:cubicBezTo>
                  <a:pt x="2536855" y="234359"/>
                  <a:pt x="2593742" y="221879"/>
                  <a:pt x="2647067" y="208547"/>
                </a:cubicBezTo>
                <a:cubicBezTo>
                  <a:pt x="2784998" y="116595"/>
                  <a:pt x="2610481" y="226841"/>
                  <a:pt x="2743320" y="160421"/>
                </a:cubicBezTo>
                <a:cubicBezTo>
                  <a:pt x="2760565" y="151799"/>
                  <a:pt x="2773327" y="134926"/>
                  <a:pt x="2791446" y="128337"/>
                </a:cubicBezTo>
                <a:cubicBezTo>
                  <a:pt x="2832887" y="113268"/>
                  <a:pt x="2919783" y="96253"/>
                  <a:pt x="2919783" y="96253"/>
                </a:cubicBezTo>
                <a:cubicBezTo>
                  <a:pt x="3042772" y="101600"/>
                  <a:pt x="3166299" y="99628"/>
                  <a:pt x="3288751" y="112295"/>
                </a:cubicBezTo>
                <a:cubicBezTo>
                  <a:pt x="3322391" y="115775"/>
                  <a:pt x="3354755" y="129255"/>
                  <a:pt x="3385004" y="144379"/>
                </a:cubicBezTo>
                <a:cubicBezTo>
                  <a:pt x="3466418" y="185085"/>
                  <a:pt x="3429275" y="163198"/>
                  <a:pt x="3497299" y="208547"/>
                </a:cubicBezTo>
                <a:cubicBezTo>
                  <a:pt x="3576950" y="328026"/>
                  <a:pt x="3474586" y="181294"/>
                  <a:pt x="3577509" y="304800"/>
                </a:cubicBezTo>
                <a:cubicBezTo>
                  <a:pt x="3589852" y="319611"/>
                  <a:pt x="3597550" y="337871"/>
                  <a:pt x="3609594" y="352926"/>
                </a:cubicBezTo>
                <a:cubicBezTo>
                  <a:pt x="3619042" y="364736"/>
                  <a:pt x="3632230" y="373200"/>
                  <a:pt x="3641678" y="385011"/>
                </a:cubicBezTo>
                <a:cubicBezTo>
                  <a:pt x="3661064" y="409244"/>
                  <a:pt x="3689879" y="469831"/>
                  <a:pt x="3721888" y="481263"/>
                </a:cubicBezTo>
                <a:cubicBezTo>
                  <a:pt x="3778190" y="501371"/>
                  <a:pt x="3839530" y="502652"/>
                  <a:pt x="3898351" y="513347"/>
                </a:cubicBezTo>
                <a:cubicBezTo>
                  <a:pt x="3983909" y="508000"/>
                  <a:pt x="4069771" y="506279"/>
                  <a:pt x="4155025" y="497305"/>
                </a:cubicBezTo>
                <a:cubicBezTo>
                  <a:pt x="4171842" y="495535"/>
                  <a:pt x="4187318" y="487200"/>
                  <a:pt x="4203151" y="481263"/>
                </a:cubicBezTo>
                <a:cubicBezTo>
                  <a:pt x="4230114" y="471152"/>
                  <a:pt x="4258189" y="463164"/>
                  <a:pt x="4283362" y="449179"/>
                </a:cubicBezTo>
                <a:cubicBezTo>
                  <a:pt x="4306734" y="436195"/>
                  <a:pt x="4324316" y="414318"/>
                  <a:pt x="4347530" y="401053"/>
                </a:cubicBezTo>
                <a:cubicBezTo>
                  <a:pt x="4362212" y="392663"/>
                  <a:pt x="4379343" y="389460"/>
                  <a:pt x="4395657" y="385011"/>
                </a:cubicBezTo>
                <a:cubicBezTo>
                  <a:pt x="4438199" y="373409"/>
                  <a:pt x="4523994" y="352926"/>
                  <a:pt x="4523994" y="352926"/>
                </a:cubicBezTo>
                <a:cubicBezTo>
                  <a:pt x="4625594" y="363621"/>
                  <a:pt x="4727569" y="371207"/>
                  <a:pt x="4828794" y="385011"/>
                </a:cubicBezTo>
                <a:cubicBezTo>
                  <a:pt x="4845549" y="387296"/>
                  <a:pt x="4861087" y="395116"/>
                  <a:pt x="4876920" y="401053"/>
                </a:cubicBezTo>
                <a:cubicBezTo>
                  <a:pt x="4903883" y="411164"/>
                  <a:pt x="4931957" y="419152"/>
                  <a:pt x="4957130" y="433137"/>
                </a:cubicBezTo>
                <a:cubicBezTo>
                  <a:pt x="4980502" y="446122"/>
                  <a:pt x="4997927" y="468278"/>
                  <a:pt x="5021299" y="481263"/>
                </a:cubicBezTo>
                <a:cubicBezTo>
                  <a:pt x="5046472" y="495248"/>
                  <a:pt x="5074772" y="502652"/>
                  <a:pt x="5101509" y="513347"/>
                </a:cubicBezTo>
                <a:cubicBezTo>
                  <a:pt x="5194854" y="606692"/>
                  <a:pt x="5060298" y="476331"/>
                  <a:pt x="5181720" y="577516"/>
                </a:cubicBezTo>
                <a:cubicBezTo>
                  <a:pt x="5199148" y="592040"/>
                  <a:pt x="5213804" y="609600"/>
                  <a:pt x="5229846" y="625642"/>
                </a:cubicBezTo>
                <a:cubicBezTo>
                  <a:pt x="5270630" y="788779"/>
                  <a:pt x="5242210" y="714539"/>
                  <a:pt x="5310057" y="850232"/>
                </a:cubicBezTo>
                <a:cubicBezTo>
                  <a:pt x="5315404" y="887663"/>
                  <a:pt x="5319335" y="925325"/>
                  <a:pt x="5326099" y="962526"/>
                </a:cubicBezTo>
                <a:cubicBezTo>
                  <a:pt x="5330043" y="984218"/>
                  <a:pt x="5338197" y="1005003"/>
                  <a:pt x="5342141" y="1026695"/>
                </a:cubicBezTo>
                <a:cubicBezTo>
                  <a:pt x="5348905" y="1063897"/>
                  <a:pt x="5352836" y="1101558"/>
                  <a:pt x="5358183" y="1138990"/>
                </a:cubicBezTo>
                <a:cubicBezTo>
                  <a:pt x="5351360" y="1241335"/>
                  <a:pt x="5354164" y="1356926"/>
                  <a:pt x="5326099" y="1459832"/>
                </a:cubicBezTo>
                <a:cubicBezTo>
                  <a:pt x="5317201" y="1492460"/>
                  <a:pt x="5317929" y="1532170"/>
                  <a:pt x="5294015" y="1556084"/>
                </a:cubicBezTo>
                <a:cubicBezTo>
                  <a:pt x="5283320" y="1566779"/>
                  <a:pt x="5274162" y="1579273"/>
                  <a:pt x="5261930" y="1588169"/>
                </a:cubicBezTo>
                <a:cubicBezTo>
                  <a:pt x="5215152" y="1622189"/>
                  <a:pt x="5117551" y="1684421"/>
                  <a:pt x="5117551" y="1684421"/>
                </a:cubicBezTo>
                <a:cubicBezTo>
                  <a:pt x="5055121" y="1778067"/>
                  <a:pt x="5124889" y="1696795"/>
                  <a:pt x="5021299" y="1748590"/>
                </a:cubicBezTo>
                <a:cubicBezTo>
                  <a:pt x="4997385" y="1760547"/>
                  <a:pt x="4980225" y="1783244"/>
                  <a:pt x="4957130" y="1796716"/>
                </a:cubicBezTo>
                <a:cubicBezTo>
                  <a:pt x="4915817" y="1820815"/>
                  <a:pt x="4862614" y="1827064"/>
                  <a:pt x="4828794" y="1860884"/>
                </a:cubicBezTo>
                <a:cubicBezTo>
                  <a:pt x="4775138" y="1914540"/>
                  <a:pt x="4819412" y="1874461"/>
                  <a:pt x="4748583" y="1925053"/>
                </a:cubicBezTo>
                <a:cubicBezTo>
                  <a:pt x="4740361" y="1930926"/>
                  <a:pt x="4655195" y="1997160"/>
                  <a:pt x="4636288" y="2005263"/>
                </a:cubicBezTo>
                <a:cubicBezTo>
                  <a:pt x="4616023" y="2013948"/>
                  <a:pt x="4593509" y="2015958"/>
                  <a:pt x="4572120" y="2021305"/>
                </a:cubicBezTo>
                <a:cubicBezTo>
                  <a:pt x="4556078" y="2032000"/>
                  <a:pt x="4541613" y="2045559"/>
                  <a:pt x="4523994" y="2053390"/>
                </a:cubicBezTo>
                <a:cubicBezTo>
                  <a:pt x="4493089" y="2067126"/>
                  <a:pt x="4455881" y="2066714"/>
                  <a:pt x="4427741" y="2085474"/>
                </a:cubicBezTo>
                <a:cubicBezTo>
                  <a:pt x="4365545" y="2126938"/>
                  <a:pt x="4397906" y="2111461"/>
                  <a:pt x="4331488" y="2133600"/>
                </a:cubicBezTo>
                <a:cubicBezTo>
                  <a:pt x="4315446" y="2144295"/>
                  <a:pt x="4300980" y="2157854"/>
                  <a:pt x="4283362" y="2165684"/>
                </a:cubicBezTo>
                <a:cubicBezTo>
                  <a:pt x="4283355" y="2165687"/>
                  <a:pt x="4163050" y="2205789"/>
                  <a:pt x="4138983" y="2213811"/>
                </a:cubicBezTo>
                <a:lnTo>
                  <a:pt x="4042730" y="2245895"/>
                </a:lnTo>
                <a:cubicBezTo>
                  <a:pt x="4026688" y="2251242"/>
                  <a:pt x="4011185" y="2258621"/>
                  <a:pt x="3994604" y="2261937"/>
                </a:cubicBezTo>
                <a:cubicBezTo>
                  <a:pt x="3967867" y="2267284"/>
                  <a:pt x="3940846" y="2271366"/>
                  <a:pt x="3914394" y="2277979"/>
                </a:cubicBezTo>
                <a:cubicBezTo>
                  <a:pt x="3897989" y="2282080"/>
                  <a:pt x="3882774" y="2290353"/>
                  <a:pt x="3866267" y="2294021"/>
                </a:cubicBezTo>
                <a:cubicBezTo>
                  <a:pt x="3834515" y="2301077"/>
                  <a:pt x="3801984" y="2304069"/>
                  <a:pt x="3770015" y="2310063"/>
                </a:cubicBezTo>
                <a:cubicBezTo>
                  <a:pt x="3593019" y="2343250"/>
                  <a:pt x="3651041" y="2328331"/>
                  <a:pt x="3513341" y="2374232"/>
                </a:cubicBezTo>
                <a:lnTo>
                  <a:pt x="3465215" y="2390274"/>
                </a:lnTo>
                <a:lnTo>
                  <a:pt x="3417088" y="2406316"/>
                </a:lnTo>
                <a:cubicBezTo>
                  <a:pt x="3401046" y="2417011"/>
                  <a:pt x="3386207" y="2429778"/>
                  <a:pt x="3368962" y="2438400"/>
                </a:cubicBezTo>
                <a:cubicBezTo>
                  <a:pt x="3353837" y="2445962"/>
                  <a:pt x="3334596" y="2444613"/>
                  <a:pt x="3320836" y="2454442"/>
                </a:cubicBezTo>
                <a:cubicBezTo>
                  <a:pt x="3296221" y="2472024"/>
                  <a:pt x="3281836" y="2501832"/>
                  <a:pt x="3256667" y="2518611"/>
                </a:cubicBezTo>
                <a:lnTo>
                  <a:pt x="3208541" y="2550695"/>
                </a:lnTo>
                <a:cubicBezTo>
                  <a:pt x="3197846" y="2566737"/>
                  <a:pt x="3190090" y="2585188"/>
                  <a:pt x="3176457" y="2598821"/>
                </a:cubicBezTo>
                <a:cubicBezTo>
                  <a:pt x="3113308" y="2661969"/>
                  <a:pt x="3143875" y="2599484"/>
                  <a:pt x="3096246" y="2662990"/>
                </a:cubicBezTo>
                <a:cubicBezTo>
                  <a:pt x="3073110" y="2693838"/>
                  <a:pt x="3053467" y="2727158"/>
                  <a:pt x="3032078" y="2759242"/>
                </a:cubicBezTo>
                <a:cubicBezTo>
                  <a:pt x="3021383" y="2775284"/>
                  <a:pt x="3006091" y="2789078"/>
                  <a:pt x="2999994" y="2807369"/>
                </a:cubicBezTo>
                <a:lnTo>
                  <a:pt x="2967909" y="2903621"/>
                </a:lnTo>
                <a:lnTo>
                  <a:pt x="2951867" y="2951747"/>
                </a:lnTo>
                <a:cubicBezTo>
                  <a:pt x="2946520" y="2967789"/>
                  <a:pt x="2943387" y="2984749"/>
                  <a:pt x="2935825" y="2999874"/>
                </a:cubicBezTo>
                <a:lnTo>
                  <a:pt x="2887699" y="299987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69C703-1B50-4BAF-A185-133C7BD8849D}"/>
              </a:ext>
            </a:extLst>
          </p:cNvPr>
          <p:cNvSpPr txBox="1"/>
          <p:nvPr/>
        </p:nvSpPr>
        <p:spPr>
          <a:xfrm>
            <a:off x="8770165" y="2454129"/>
            <a:ext cx="2133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 tenths = 1 whole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E2DF57-B45F-4B39-94E8-F766133EF2F0}"/>
              </a:ext>
            </a:extLst>
          </p:cNvPr>
          <p:cNvSpPr txBox="1"/>
          <p:nvPr/>
        </p:nvSpPr>
        <p:spPr>
          <a:xfrm>
            <a:off x="8721717" y="3216129"/>
            <a:ext cx="3303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is one whole and 2 tenths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A9365C-7AC3-4AAE-BBAF-24B6EE1BC334}"/>
              </a:ext>
            </a:extLst>
          </p:cNvPr>
          <p:cNvSpPr txBox="1"/>
          <p:nvPr/>
        </p:nvSpPr>
        <p:spPr>
          <a:xfrm>
            <a:off x="8069179" y="3962399"/>
            <a:ext cx="6815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B7FA21-61BC-4EFA-A6C2-507D8BDEA5FB}"/>
              </a:ext>
            </a:extLst>
          </p:cNvPr>
          <p:cNvSpPr txBox="1"/>
          <p:nvPr/>
        </p:nvSpPr>
        <p:spPr>
          <a:xfrm>
            <a:off x="8923248" y="402163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FA7802-AADF-4E2A-BB8E-4F47846837C2}"/>
              </a:ext>
            </a:extLst>
          </p:cNvPr>
          <p:cNvSpPr txBox="1"/>
          <p:nvPr/>
        </p:nvSpPr>
        <p:spPr>
          <a:xfrm>
            <a:off x="8923248" y="4544852"/>
            <a:ext cx="593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5247EE-138E-4DE4-8FD1-E59EF67A7C9E}"/>
              </a:ext>
            </a:extLst>
          </p:cNvPr>
          <p:cNvCxnSpPr>
            <a:cxnSpLocks/>
          </p:cNvCxnSpPr>
          <p:nvPr/>
        </p:nvCxnSpPr>
        <p:spPr>
          <a:xfrm>
            <a:off x="8770165" y="4511397"/>
            <a:ext cx="895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09E74AA-0F73-4AB4-8401-D59C13A70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674721"/>
              </p:ext>
            </p:extLst>
          </p:nvPr>
        </p:nvGraphicFramePr>
        <p:xfrm>
          <a:off x="2515931" y="543481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384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0D2E8C-B018-49D9-B9C2-4EAD58F396CC}"/>
              </a:ext>
            </a:extLst>
          </p:cNvPr>
          <p:cNvSpPr txBox="1"/>
          <p:nvPr/>
        </p:nvSpPr>
        <p:spPr>
          <a:xfrm>
            <a:off x="4091538" y="334773"/>
            <a:ext cx="557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many tenths are represented? 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4C4A9B80-EAC8-4C3D-A0F0-EC106CE68357}"/>
              </a:ext>
            </a:extLst>
          </p:cNvPr>
          <p:cNvSpPr/>
          <p:nvPr/>
        </p:nvSpPr>
        <p:spPr>
          <a:xfrm>
            <a:off x="1516344" y="1483895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FDC0063-7FBE-4AD9-A674-8AFAEF151163}"/>
              </a:ext>
            </a:extLst>
          </p:cNvPr>
          <p:cNvSpPr/>
          <p:nvPr/>
        </p:nvSpPr>
        <p:spPr>
          <a:xfrm>
            <a:off x="2583144" y="1700464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E8F0A99-FDAF-4D58-AB91-6DDB2563F458}"/>
              </a:ext>
            </a:extLst>
          </p:cNvPr>
          <p:cNvSpPr/>
          <p:nvPr/>
        </p:nvSpPr>
        <p:spPr>
          <a:xfrm>
            <a:off x="1288109" y="2510590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D6BBEC3-6268-4235-B342-024472E6123B}"/>
              </a:ext>
            </a:extLst>
          </p:cNvPr>
          <p:cNvSpPr/>
          <p:nvPr/>
        </p:nvSpPr>
        <p:spPr>
          <a:xfrm>
            <a:off x="2242248" y="263491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0918448-3114-49FD-88B9-CE95CB115823}"/>
              </a:ext>
            </a:extLst>
          </p:cNvPr>
          <p:cNvSpPr/>
          <p:nvPr/>
        </p:nvSpPr>
        <p:spPr>
          <a:xfrm>
            <a:off x="3649944" y="1483895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518C6FF-E7C6-4D5A-A5EA-2517F4DDAA4A}"/>
              </a:ext>
            </a:extLst>
          </p:cNvPr>
          <p:cNvSpPr/>
          <p:nvPr/>
        </p:nvSpPr>
        <p:spPr>
          <a:xfrm>
            <a:off x="3405302" y="2662990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6274D44-9FA5-4FDE-B1B7-94ACF63507E4}"/>
              </a:ext>
            </a:extLst>
          </p:cNvPr>
          <p:cNvSpPr/>
          <p:nvPr/>
        </p:nvSpPr>
        <p:spPr>
          <a:xfrm>
            <a:off x="4423974" y="2201780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BB9A8A7-F687-4387-AC05-9FD88A9921BA}"/>
              </a:ext>
            </a:extLst>
          </p:cNvPr>
          <p:cNvSpPr/>
          <p:nvPr/>
        </p:nvSpPr>
        <p:spPr>
          <a:xfrm>
            <a:off x="1681321" y="347311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33D5CB8-4279-4147-B90D-C8448ADF7DF9}"/>
              </a:ext>
            </a:extLst>
          </p:cNvPr>
          <p:cNvSpPr/>
          <p:nvPr/>
        </p:nvSpPr>
        <p:spPr>
          <a:xfrm>
            <a:off x="2832709" y="347311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AE09908-B0E9-4AA0-9091-6ECEEB54057B}"/>
              </a:ext>
            </a:extLst>
          </p:cNvPr>
          <p:cNvSpPr/>
          <p:nvPr/>
        </p:nvSpPr>
        <p:spPr>
          <a:xfrm>
            <a:off x="4011072" y="3445042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154D14E2-A454-4A4E-B046-A1F56F5EA27A}"/>
              </a:ext>
            </a:extLst>
          </p:cNvPr>
          <p:cNvSpPr/>
          <p:nvPr/>
        </p:nvSpPr>
        <p:spPr>
          <a:xfrm>
            <a:off x="5029743" y="3152273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8473615D-787D-49A2-BC97-8B0531895B3F}"/>
              </a:ext>
            </a:extLst>
          </p:cNvPr>
          <p:cNvSpPr/>
          <p:nvPr/>
        </p:nvSpPr>
        <p:spPr>
          <a:xfrm>
            <a:off x="5050155" y="1600070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D95E65-2732-4393-83EF-6A0621E676BB}"/>
              </a:ext>
            </a:extLst>
          </p:cNvPr>
          <p:cNvSpPr txBox="1"/>
          <p:nvPr/>
        </p:nvSpPr>
        <p:spPr>
          <a:xfrm>
            <a:off x="8770165" y="1158861"/>
            <a:ext cx="2468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how many tenths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DAD7B4-38C9-4373-93F6-2801DE346411}"/>
              </a:ext>
            </a:extLst>
          </p:cNvPr>
          <p:cNvSpPr txBox="1"/>
          <p:nvPr/>
        </p:nvSpPr>
        <p:spPr>
          <a:xfrm>
            <a:off x="8770165" y="1736195"/>
            <a:ext cx="2162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16 tenths </a:t>
            </a: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B3A63017-A7F2-4F6B-9E68-57353FCC723A}"/>
              </a:ext>
            </a:extLst>
          </p:cNvPr>
          <p:cNvSpPr/>
          <p:nvPr/>
        </p:nvSpPr>
        <p:spPr>
          <a:xfrm>
            <a:off x="898238" y="930442"/>
            <a:ext cx="5358183" cy="3545305"/>
          </a:xfrm>
          <a:custGeom>
            <a:avLst/>
            <a:gdLst>
              <a:gd name="connsiteX0" fmla="*/ 2887699 w 5358183"/>
              <a:gd name="connsiteY0" fmla="*/ 2999874 h 3545305"/>
              <a:gd name="connsiteX1" fmla="*/ 2887699 w 5358183"/>
              <a:gd name="connsiteY1" fmla="*/ 2999874 h 3545305"/>
              <a:gd name="connsiteX2" fmla="*/ 2855615 w 5358183"/>
              <a:gd name="connsiteY2" fmla="*/ 3192379 h 3545305"/>
              <a:gd name="connsiteX3" fmla="*/ 2839573 w 5358183"/>
              <a:gd name="connsiteY3" fmla="*/ 3256547 h 3545305"/>
              <a:gd name="connsiteX4" fmla="*/ 2775404 w 5358183"/>
              <a:gd name="connsiteY4" fmla="*/ 3352800 h 3545305"/>
              <a:gd name="connsiteX5" fmla="*/ 2614983 w 5358183"/>
              <a:gd name="connsiteY5" fmla="*/ 3449053 h 3545305"/>
              <a:gd name="connsiteX6" fmla="*/ 2566857 w 5358183"/>
              <a:gd name="connsiteY6" fmla="*/ 3481137 h 3545305"/>
              <a:gd name="connsiteX7" fmla="*/ 2438520 w 5358183"/>
              <a:gd name="connsiteY7" fmla="*/ 3513221 h 3545305"/>
              <a:gd name="connsiteX8" fmla="*/ 2246015 w 5358183"/>
              <a:gd name="connsiteY8" fmla="*/ 3545305 h 3545305"/>
              <a:gd name="connsiteX9" fmla="*/ 1604330 w 5358183"/>
              <a:gd name="connsiteY9" fmla="*/ 3529263 h 3545305"/>
              <a:gd name="connsiteX10" fmla="*/ 1395783 w 5358183"/>
              <a:gd name="connsiteY10" fmla="*/ 3497179 h 3545305"/>
              <a:gd name="connsiteX11" fmla="*/ 1299530 w 5358183"/>
              <a:gd name="connsiteY11" fmla="*/ 3481137 h 3545305"/>
              <a:gd name="connsiteX12" fmla="*/ 1187236 w 5358183"/>
              <a:gd name="connsiteY12" fmla="*/ 3449053 h 3545305"/>
              <a:gd name="connsiteX13" fmla="*/ 930562 w 5358183"/>
              <a:gd name="connsiteY13" fmla="*/ 3416969 h 3545305"/>
              <a:gd name="connsiteX14" fmla="*/ 818267 w 5358183"/>
              <a:gd name="connsiteY14" fmla="*/ 3384884 h 3545305"/>
              <a:gd name="connsiteX15" fmla="*/ 657846 w 5358183"/>
              <a:gd name="connsiteY15" fmla="*/ 3336758 h 3545305"/>
              <a:gd name="connsiteX16" fmla="*/ 593678 w 5358183"/>
              <a:gd name="connsiteY16" fmla="*/ 3304674 h 3545305"/>
              <a:gd name="connsiteX17" fmla="*/ 545551 w 5358183"/>
              <a:gd name="connsiteY17" fmla="*/ 3288632 h 3545305"/>
              <a:gd name="connsiteX18" fmla="*/ 449299 w 5358183"/>
              <a:gd name="connsiteY18" fmla="*/ 3240505 h 3545305"/>
              <a:gd name="connsiteX19" fmla="*/ 417215 w 5358183"/>
              <a:gd name="connsiteY19" fmla="*/ 3192379 h 3545305"/>
              <a:gd name="connsiteX20" fmla="*/ 385130 w 5358183"/>
              <a:gd name="connsiteY20" fmla="*/ 3160295 h 3545305"/>
              <a:gd name="connsiteX21" fmla="*/ 320962 w 5358183"/>
              <a:gd name="connsiteY21" fmla="*/ 2999874 h 3545305"/>
              <a:gd name="connsiteX22" fmla="*/ 256794 w 5358183"/>
              <a:gd name="connsiteY22" fmla="*/ 2903621 h 3545305"/>
              <a:gd name="connsiteX23" fmla="*/ 208667 w 5358183"/>
              <a:gd name="connsiteY23" fmla="*/ 2791326 h 3545305"/>
              <a:gd name="connsiteX24" fmla="*/ 160541 w 5358183"/>
              <a:gd name="connsiteY24" fmla="*/ 2695074 h 3545305"/>
              <a:gd name="connsiteX25" fmla="*/ 144499 w 5358183"/>
              <a:gd name="connsiteY25" fmla="*/ 2646947 h 3545305"/>
              <a:gd name="connsiteX26" fmla="*/ 112415 w 5358183"/>
              <a:gd name="connsiteY26" fmla="*/ 2582779 h 3545305"/>
              <a:gd name="connsiteX27" fmla="*/ 80330 w 5358183"/>
              <a:gd name="connsiteY27" fmla="*/ 2422358 h 3545305"/>
              <a:gd name="connsiteX28" fmla="*/ 64288 w 5358183"/>
              <a:gd name="connsiteY28" fmla="*/ 2277979 h 3545305"/>
              <a:gd name="connsiteX29" fmla="*/ 48246 w 5358183"/>
              <a:gd name="connsiteY29" fmla="*/ 2165684 h 3545305"/>
              <a:gd name="connsiteX30" fmla="*/ 32204 w 5358183"/>
              <a:gd name="connsiteY30" fmla="*/ 1588169 h 3545305"/>
              <a:gd name="connsiteX31" fmla="*/ 16162 w 5358183"/>
              <a:gd name="connsiteY31" fmla="*/ 1379621 h 3545305"/>
              <a:gd name="connsiteX32" fmla="*/ 120 w 5358183"/>
              <a:gd name="connsiteY32" fmla="*/ 1090863 h 3545305"/>
              <a:gd name="connsiteX33" fmla="*/ 32204 w 5358183"/>
              <a:gd name="connsiteY33" fmla="*/ 545432 h 3545305"/>
              <a:gd name="connsiteX34" fmla="*/ 64288 w 5358183"/>
              <a:gd name="connsiteY34" fmla="*/ 449179 h 3545305"/>
              <a:gd name="connsiteX35" fmla="*/ 96373 w 5358183"/>
              <a:gd name="connsiteY35" fmla="*/ 385011 h 3545305"/>
              <a:gd name="connsiteX36" fmla="*/ 128457 w 5358183"/>
              <a:gd name="connsiteY36" fmla="*/ 336884 h 3545305"/>
              <a:gd name="connsiteX37" fmla="*/ 192625 w 5358183"/>
              <a:gd name="connsiteY37" fmla="*/ 256674 h 3545305"/>
              <a:gd name="connsiteX38" fmla="*/ 224709 w 5358183"/>
              <a:gd name="connsiteY38" fmla="*/ 208547 h 3545305"/>
              <a:gd name="connsiteX39" fmla="*/ 320962 w 5358183"/>
              <a:gd name="connsiteY39" fmla="*/ 160421 h 3545305"/>
              <a:gd name="connsiteX40" fmla="*/ 385130 w 5358183"/>
              <a:gd name="connsiteY40" fmla="*/ 112295 h 3545305"/>
              <a:gd name="connsiteX41" fmla="*/ 545551 w 5358183"/>
              <a:gd name="connsiteY41" fmla="*/ 64169 h 3545305"/>
              <a:gd name="connsiteX42" fmla="*/ 609720 w 5358183"/>
              <a:gd name="connsiteY42" fmla="*/ 32084 h 3545305"/>
              <a:gd name="connsiteX43" fmla="*/ 786183 w 5358183"/>
              <a:gd name="connsiteY43" fmla="*/ 16042 h 3545305"/>
              <a:gd name="connsiteX44" fmla="*/ 850351 w 5358183"/>
              <a:gd name="connsiteY44" fmla="*/ 0 h 3545305"/>
              <a:gd name="connsiteX45" fmla="*/ 1155151 w 5358183"/>
              <a:gd name="connsiteY45" fmla="*/ 16042 h 3545305"/>
              <a:gd name="connsiteX46" fmla="*/ 1299530 w 5358183"/>
              <a:gd name="connsiteY46" fmla="*/ 64169 h 3545305"/>
              <a:gd name="connsiteX47" fmla="*/ 1347657 w 5358183"/>
              <a:gd name="connsiteY47" fmla="*/ 80211 h 3545305"/>
              <a:gd name="connsiteX48" fmla="*/ 1492036 w 5358183"/>
              <a:gd name="connsiteY48" fmla="*/ 160421 h 3545305"/>
              <a:gd name="connsiteX49" fmla="*/ 1604330 w 5358183"/>
              <a:gd name="connsiteY49" fmla="*/ 208547 h 3545305"/>
              <a:gd name="connsiteX50" fmla="*/ 1652457 w 5358183"/>
              <a:gd name="connsiteY50" fmla="*/ 240632 h 3545305"/>
              <a:gd name="connsiteX51" fmla="*/ 1764751 w 5358183"/>
              <a:gd name="connsiteY51" fmla="*/ 272716 h 3545305"/>
              <a:gd name="connsiteX52" fmla="*/ 1796836 w 5358183"/>
              <a:gd name="connsiteY52" fmla="*/ 304800 h 3545305"/>
              <a:gd name="connsiteX53" fmla="*/ 1925173 w 5358183"/>
              <a:gd name="connsiteY53" fmla="*/ 336884 h 3545305"/>
              <a:gd name="connsiteX54" fmla="*/ 1973299 w 5358183"/>
              <a:gd name="connsiteY54" fmla="*/ 352926 h 3545305"/>
              <a:gd name="connsiteX55" fmla="*/ 2278099 w 5358183"/>
              <a:gd name="connsiteY55" fmla="*/ 336884 h 3545305"/>
              <a:gd name="connsiteX56" fmla="*/ 2326225 w 5358183"/>
              <a:gd name="connsiteY56" fmla="*/ 320842 h 3545305"/>
              <a:gd name="connsiteX57" fmla="*/ 2438520 w 5358183"/>
              <a:gd name="connsiteY57" fmla="*/ 288758 h 3545305"/>
              <a:gd name="connsiteX58" fmla="*/ 2486646 w 5358183"/>
              <a:gd name="connsiteY58" fmla="*/ 256674 h 3545305"/>
              <a:gd name="connsiteX59" fmla="*/ 2647067 w 5358183"/>
              <a:gd name="connsiteY59" fmla="*/ 208547 h 3545305"/>
              <a:gd name="connsiteX60" fmla="*/ 2743320 w 5358183"/>
              <a:gd name="connsiteY60" fmla="*/ 160421 h 3545305"/>
              <a:gd name="connsiteX61" fmla="*/ 2791446 w 5358183"/>
              <a:gd name="connsiteY61" fmla="*/ 128337 h 3545305"/>
              <a:gd name="connsiteX62" fmla="*/ 2919783 w 5358183"/>
              <a:gd name="connsiteY62" fmla="*/ 96253 h 3545305"/>
              <a:gd name="connsiteX63" fmla="*/ 3288751 w 5358183"/>
              <a:gd name="connsiteY63" fmla="*/ 112295 h 3545305"/>
              <a:gd name="connsiteX64" fmla="*/ 3385004 w 5358183"/>
              <a:gd name="connsiteY64" fmla="*/ 144379 h 3545305"/>
              <a:gd name="connsiteX65" fmla="*/ 3497299 w 5358183"/>
              <a:gd name="connsiteY65" fmla="*/ 208547 h 3545305"/>
              <a:gd name="connsiteX66" fmla="*/ 3577509 w 5358183"/>
              <a:gd name="connsiteY66" fmla="*/ 304800 h 3545305"/>
              <a:gd name="connsiteX67" fmla="*/ 3609594 w 5358183"/>
              <a:gd name="connsiteY67" fmla="*/ 352926 h 3545305"/>
              <a:gd name="connsiteX68" fmla="*/ 3641678 w 5358183"/>
              <a:gd name="connsiteY68" fmla="*/ 385011 h 3545305"/>
              <a:gd name="connsiteX69" fmla="*/ 3721888 w 5358183"/>
              <a:gd name="connsiteY69" fmla="*/ 481263 h 3545305"/>
              <a:gd name="connsiteX70" fmla="*/ 3898351 w 5358183"/>
              <a:gd name="connsiteY70" fmla="*/ 513347 h 3545305"/>
              <a:gd name="connsiteX71" fmla="*/ 4155025 w 5358183"/>
              <a:gd name="connsiteY71" fmla="*/ 497305 h 3545305"/>
              <a:gd name="connsiteX72" fmla="*/ 4203151 w 5358183"/>
              <a:gd name="connsiteY72" fmla="*/ 481263 h 3545305"/>
              <a:gd name="connsiteX73" fmla="*/ 4283362 w 5358183"/>
              <a:gd name="connsiteY73" fmla="*/ 449179 h 3545305"/>
              <a:gd name="connsiteX74" fmla="*/ 4347530 w 5358183"/>
              <a:gd name="connsiteY74" fmla="*/ 401053 h 3545305"/>
              <a:gd name="connsiteX75" fmla="*/ 4395657 w 5358183"/>
              <a:gd name="connsiteY75" fmla="*/ 385011 h 3545305"/>
              <a:gd name="connsiteX76" fmla="*/ 4523994 w 5358183"/>
              <a:gd name="connsiteY76" fmla="*/ 352926 h 3545305"/>
              <a:gd name="connsiteX77" fmla="*/ 4828794 w 5358183"/>
              <a:gd name="connsiteY77" fmla="*/ 385011 h 3545305"/>
              <a:gd name="connsiteX78" fmla="*/ 4876920 w 5358183"/>
              <a:gd name="connsiteY78" fmla="*/ 401053 h 3545305"/>
              <a:gd name="connsiteX79" fmla="*/ 4957130 w 5358183"/>
              <a:gd name="connsiteY79" fmla="*/ 433137 h 3545305"/>
              <a:gd name="connsiteX80" fmla="*/ 5021299 w 5358183"/>
              <a:gd name="connsiteY80" fmla="*/ 481263 h 3545305"/>
              <a:gd name="connsiteX81" fmla="*/ 5101509 w 5358183"/>
              <a:gd name="connsiteY81" fmla="*/ 513347 h 3545305"/>
              <a:gd name="connsiteX82" fmla="*/ 5181720 w 5358183"/>
              <a:gd name="connsiteY82" fmla="*/ 577516 h 3545305"/>
              <a:gd name="connsiteX83" fmla="*/ 5229846 w 5358183"/>
              <a:gd name="connsiteY83" fmla="*/ 625642 h 3545305"/>
              <a:gd name="connsiteX84" fmla="*/ 5310057 w 5358183"/>
              <a:gd name="connsiteY84" fmla="*/ 850232 h 3545305"/>
              <a:gd name="connsiteX85" fmla="*/ 5326099 w 5358183"/>
              <a:gd name="connsiteY85" fmla="*/ 962526 h 3545305"/>
              <a:gd name="connsiteX86" fmla="*/ 5342141 w 5358183"/>
              <a:gd name="connsiteY86" fmla="*/ 1026695 h 3545305"/>
              <a:gd name="connsiteX87" fmla="*/ 5358183 w 5358183"/>
              <a:gd name="connsiteY87" fmla="*/ 1138990 h 3545305"/>
              <a:gd name="connsiteX88" fmla="*/ 5326099 w 5358183"/>
              <a:gd name="connsiteY88" fmla="*/ 1459832 h 3545305"/>
              <a:gd name="connsiteX89" fmla="*/ 5294015 w 5358183"/>
              <a:gd name="connsiteY89" fmla="*/ 1556084 h 3545305"/>
              <a:gd name="connsiteX90" fmla="*/ 5261930 w 5358183"/>
              <a:gd name="connsiteY90" fmla="*/ 1588169 h 3545305"/>
              <a:gd name="connsiteX91" fmla="*/ 5117551 w 5358183"/>
              <a:gd name="connsiteY91" fmla="*/ 1684421 h 3545305"/>
              <a:gd name="connsiteX92" fmla="*/ 5021299 w 5358183"/>
              <a:gd name="connsiteY92" fmla="*/ 1748590 h 3545305"/>
              <a:gd name="connsiteX93" fmla="*/ 4957130 w 5358183"/>
              <a:gd name="connsiteY93" fmla="*/ 1796716 h 3545305"/>
              <a:gd name="connsiteX94" fmla="*/ 4828794 w 5358183"/>
              <a:gd name="connsiteY94" fmla="*/ 1860884 h 3545305"/>
              <a:gd name="connsiteX95" fmla="*/ 4748583 w 5358183"/>
              <a:gd name="connsiteY95" fmla="*/ 1925053 h 3545305"/>
              <a:gd name="connsiteX96" fmla="*/ 4636288 w 5358183"/>
              <a:gd name="connsiteY96" fmla="*/ 2005263 h 3545305"/>
              <a:gd name="connsiteX97" fmla="*/ 4572120 w 5358183"/>
              <a:gd name="connsiteY97" fmla="*/ 2021305 h 3545305"/>
              <a:gd name="connsiteX98" fmla="*/ 4523994 w 5358183"/>
              <a:gd name="connsiteY98" fmla="*/ 2053390 h 3545305"/>
              <a:gd name="connsiteX99" fmla="*/ 4427741 w 5358183"/>
              <a:gd name="connsiteY99" fmla="*/ 2085474 h 3545305"/>
              <a:gd name="connsiteX100" fmla="*/ 4331488 w 5358183"/>
              <a:gd name="connsiteY100" fmla="*/ 2133600 h 3545305"/>
              <a:gd name="connsiteX101" fmla="*/ 4283362 w 5358183"/>
              <a:gd name="connsiteY101" fmla="*/ 2165684 h 3545305"/>
              <a:gd name="connsiteX102" fmla="*/ 4138983 w 5358183"/>
              <a:gd name="connsiteY102" fmla="*/ 2213811 h 3545305"/>
              <a:gd name="connsiteX103" fmla="*/ 4042730 w 5358183"/>
              <a:gd name="connsiteY103" fmla="*/ 2245895 h 3545305"/>
              <a:gd name="connsiteX104" fmla="*/ 3994604 w 5358183"/>
              <a:gd name="connsiteY104" fmla="*/ 2261937 h 3545305"/>
              <a:gd name="connsiteX105" fmla="*/ 3914394 w 5358183"/>
              <a:gd name="connsiteY105" fmla="*/ 2277979 h 3545305"/>
              <a:gd name="connsiteX106" fmla="*/ 3866267 w 5358183"/>
              <a:gd name="connsiteY106" fmla="*/ 2294021 h 3545305"/>
              <a:gd name="connsiteX107" fmla="*/ 3770015 w 5358183"/>
              <a:gd name="connsiteY107" fmla="*/ 2310063 h 3545305"/>
              <a:gd name="connsiteX108" fmla="*/ 3513341 w 5358183"/>
              <a:gd name="connsiteY108" fmla="*/ 2374232 h 3545305"/>
              <a:gd name="connsiteX109" fmla="*/ 3465215 w 5358183"/>
              <a:gd name="connsiteY109" fmla="*/ 2390274 h 3545305"/>
              <a:gd name="connsiteX110" fmla="*/ 3417088 w 5358183"/>
              <a:gd name="connsiteY110" fmla="*/ 2406316 h 3545305"/>
              <a:gd name="connsiteX111" fmla="*/ 3368962 w 5358183"/>
              <a:gd name="connsiteY111" fmla="*/ 2438400 h 3545305"/>
              <a:gd name="connsiteX112" fmla="*/ 3320836 w 5358183"/>
              <a:gd name="connsiteY112" fmla="*/ 2454442 h 3545305"/>
              <a:gd name="connsiteX113" fmla="*/ 3256667 w 5358183"/>
              <a:gd name="connsiteY113" fmla="*/ 2518611 h 3545305"/>
              <a:gd name="connsiteX114" fmla="*/ 3208541 w 5358183"/>
              <a:gd name="connsiteY114" fmla="*/ 2550695 h 3545305"/>
              <a:gd name="connsiteX115" fmla="*/ 3176457 w 5358183"/>
              <a:gd name="connsiteY115" fmla="*/ 2598821 h 3545305"/>
              <a:gd name="connsiteX116" fmla="*/ 3096246 w 5358183"/>
              <a:gd name="connsiteY116" fmla="*/ 2662990 h 3545305"/>
              <a:gd name="connsiteX117" fmla="*/ 3032078 w 5358183"/>
              <a:gd name="connsiteY117" fmla="*/ 2759242 h 3545305"/>
              <a:gd name="connsiteX118" fmla="*/ 2999994 w 5358183"/>
              <a:gd name="connsiteY118" fmla="*/ 2807369 h 3545305"/>
              <a:gd name="connsiteX119" fmla="*/ 2967909 w 5358183"/>
              <a:gd name="connsiteY119" fmla="*/ 2903621 h 3545305"/>
              <a:gd name="connsiteX120" fmla="*/ 2951867 w 5358183"/>
              <a:gd name="connsiteY120" fmla="*/ 2951747 h 3545305"/>
              <a:gd name="connsiteX121" fmla="*/ 2935825 w 5358183"/>
              <a:gd name="connsiteY121" fmla="*/ 2999874 h 3545305"/>
              <a:gd name="connsiteX122" fmla="*/ 2887699 w 5358183"/>
              <a:gd name="connsiteY122" fmla="*/ 2999874 h 3545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</a:cxnLst>
            <a:rect l="l" t="t" r="r" b="b"/>
            <a:pathLst>
              <a:path w="5358183" h="3545305">
                <a:moveTo>
                  <a:pt x="2887699" y="2999874"/>
                </a:moveTo>
                <a:lnTo>
                  <a:pt x="2887699" y="2999874"/>
                </a:lnTo>
                <a:cubicBezTo>
                  <a:pt x="2877004" y="3064042"/>
                  <a:pt x="2867604" y="3128440"/>
                  <a:pt x="2855615" y="3192379"/>
                </a:cubicBezTo>
                <a:cubicBezTo>
                  <a:pt x="2851552" y="3214049"/>
                  <a:pt x="2849433" y="3236827"/>
                  <a:pt x="2839573" y="3256547"/>
                </a:cubicBezTo>
                <a:cubicBezTo>
                  <a:pt x="2822328" y="3291037"/>
                  <a:pt x="2807488" y="3331410"/>
                  <a:pt x="2775404" y="3352800"/>
                </a:cubicBezTo>
                <a:cubicBezTo>
                  <a:pt x="2539946" y="3509773"/>
                  <a:pt x="2787631" y="3350397"/>
                  <a:pt x="2614983" y="3449053"/>
                </a:cubicBezTo>
                <a:cubicBezTo>
                  <a:pt x="2598243" y="3458619"/>
                  <a:pt x="2584976" y="3474548"/>
                  <a:pt x="2566857" y="3481137"/>
                </a:cubicBezTo>
                <a:cubicBezTo>
                  <a:pt x="2525416" y="3496206"/>
                  <a:pt x="2482016" y="3505972"/>
                  <a:pt x="2438520" y="3513221"/>
                </a:cubicBezTo>
                <a:lnTo>
                  <a:pt x="2246015" y="3545305"/>
                </a:lnTo>
                <a:lnTo>
                  <a:pt x="1604330" y="3529263"/>
                </a:lnTo>
                <a:cubicBezTo>
                  <a:pt x="1516211" y="3525591"/>
                  <a:pt x="1475721" y="3511713"/>
                  <a:pt x="1395783" y="3497179"/>
                </a:cubicBezTo>
                <a:cubicBezTo>
                  <a:pt x="1363781" y="3491360"/>
                  <a:pt x="1331425" y="3487516"/>
                  <a:pt x="1299530" y="3481137"/>
                </a:cubicBezTo>
                <a:cubicBezTo>
                  <a:pt x="950141" y="3411260"/>
                  <a:pt x="1462451" y="3510211"/>
                  <a:pt x="1187236" y="3449053"/>
                </a:cubicBezTo>
                <a:cubicBezTo>
                  <a:pt x="1105821" y="3430961"/>
                  <a:pt x="1011252" y="3425038"/>
                  <a:pt x="930562" y="3416969"/>
                </a:cubicBezTo>
                <a:cubicBezTo>
                  <a:pt x="768883" y="3363073"/>
                  <a:pt x="1019625" y="3445291"/>
                  <a:pt x="818267" y="3384884"/>
                </a:cubicBezTo>
                <a:cubicBezTo>
                  <a:pt x="622985" y="3326300"/>
                  <a:pt x="805749" y="3373733"/>
                  <a:pt x="657846" y="3336758"/>
                </a:cubicBezTo>
                <a:cubicBezTo>
                  <a:pt x="636457" y="3326063"/>
                  <a:pt x="615658" y="3314094"/>
                  <a:pt x="593678" y="3304674"/>
                </a:cubicBezTo>
                <a:cubicBezTo>
                  <a:pt x="578135" y="3298013"/>
                  <a:pt x="560676" y="3296194"/>
                  <a:pt x="545551" y="3288632"/>
                </a:cubicBezTo>
                <a:cubicBezTo>
                  <a:pt x="421156" y="3226434"/>
                  <a:pt x="570268" y="3280828"/>
                  <a:pt x="449299" y="3240505"/>
                </a:cubicBezTo>
                <a:cubicBezTo>
                  <a:pt x="438604" y="3224463"/>
                  <a:pt x="429259" y="3207434"/>
                  <a:pt x="417215" y="3192379"/>
                </a:cubicBezTo>
                <a:cubicBezTo>
                  <a:pt x="407767" y="3180569"/>
                  <a:pt x="391894" y="3173823"/>
                  <a:pt x="385130" y="3160295"/>
                </a:cubicBezTo>
                <a:cubicBezTo>
                  <a:pt x="293297" y="2976631"/>
                  <a:pt x="405072" y="3140058"/>
                  <a:pt x="320962" y="2999874"/>
                </a:cubicBezTo>
                <a:cubicBezTo>
                  <a:pt x="301123" y="2966809"/>
                  <a:pt x="256794" y="2903621"/>
                  <a:pt x="256794" y="2903621"/>
                </a:cubicBezTo>
                <a:cubicBezTo>
                  <a:pt x="223405" y="2770072"/>
                  <a:pt x="264060" y="2902114"/>
                  <a:pt x="208667" y="2791326"/>
                </a:cubicBezTo>
                <a:cubicBezTo>
                  <a:pt x="142253" y="2658497"/>
                  <a:pt x="252486" y="2832992"/>
                  <a:pt x="160541" y="2695074"/>
                </a:cubicBezTo>
                <a:cubicBezTo>
                  <a:pt x="155194" y="2679032"/>
                  <a:pt x="151160" y="2662490"/>
                  <a:pt x="144499" y="2646947"/>
                </a:cubicBezTo>
                <a:cubicBezTo>
                  <a:pt x="135079" y="2624967"/>
                  <a:pt x="120812" y="2605170"/>
                  <a:pt x="112415" y="2582779"/>
                </a:cubicBezTo>
                <a:cubicBezTo>
                  <a:pt x="99224" y="2547602"/>
                  <a:pt x="84153" y="2451033"/>
                  <a:pt x="80330" y="2422358"/>
                </a:cubicBezTo>
                <a:cubicBezTo>
                  <a:pt x="73930" y="2374360"/>
                  <a:pt x="70294" y="2326028"/>
                  <a:pt x="64288" y="2277979"/>
                </a:cubicBezTo>
                <a:cubicBezTo>
                  <a:pt x="59598" y="2240459"/>
                  <a:pt x="53593" y="2203116"/>
                  <a:pt x="48246" y="2165684"/>
                </a:cubicBezTo>
                <a:cubicBezTo>
                  <a:pt x="42899" y="1973179"/>
                  <a:pt x="40058" y="1780588"/>
                  <a:pt x="32204" y="1588169"/>
                </a:cubicBezTo>
                <a:cubicBezTo>
                  <a:pt x="29361" y="1518506"/>
                  <a:pt x="20651" y="1449198"/>
                  <a:pt x="16162" y="1379621"/>
                </a:cubicBezTo>
                <a:cubicBezTo>
                  <a:pt x="9956" y="1283420"/>
                  <a:pt x="5467" y="1187116"/>
                  <a:pt x="120" y="1090863"/>
                </a:cubicBezTo>
                <a:cubicBezTo>
                  <a:pt x="3183" y="1002043"/>
                  <a:pt x="-11823" y="706864"/>
                  <a:pt x="32204" y="545432"/>
                </a:cubicBezTo>
                <a:cubicBezTo>
                  <a:pt x="41103" y="512804"/>
                  <a:pt x="49163" y="479428"/>
                  <a:pt x="64288" y="449179"/>
                </a:cubicBezTo>
                <a:cubicBezTo>
                  <a:pt x="74983" y="427790"/>
                  <a:pt x="84508" y="405774"/>
                  <a:pt x="96373" y="385011"/>
                </a:cubicBezTo>
                <a:cubicBezTo>
                  <a:pt x="105939" y="368271"/>
                  <a:pt x="119835" y="354129"/>
                  <a:pt x="128457" y="336884"/>
                </a:cubicBezTo>
                <a:cubicBezTo>
                  <a:pt x="167199" y="259398"/>
                  <a:pt x="111498" y="310758"/>
                  <a:pt x="192625" y="256674"/>
                </a:cubicBezTo>
                <a:cubicBezTo>
                  <a:pt x="203320" y="240632"/>
                  <a:pt x="211076" y="222180"/>
                  <a:pt x="224709" y="208547"/>
                </a:cubicBezTo>
                <a:cubicBezTo>
                  <a:pt x="255806" y="177450"/>
                  <a:pt x="281821" y="173468"/>
                  <a:pt x="320962" y="160421"/>
                </a:cubicBezTo>
                <a:cubicBezTo>
                  <a:pt x="342351" y="144379"/>
                  <a:pt x="361216" y="124252"/>
                  <a:pt x="385130" y="112295"/>
                </a:cubicBezTo>
                <a:cubicBezTo>
                  <a:pt x="424185" y="92767"/>
                  <a:pt x="499497" y="75683"/>
                  <a:pt x="545551" y="64169"/>
                </a:cubicBezTo>
                <a:cubicBezTo>
                  <a:pt x="566941" y="53474"/>
                  <a:pt x="586270" y="36774"/>
                  <a:pt x="609720" y="32084"/>
                </a:cubicBezTo>
                <a:cubicBezTo>
                  <a:pt x="667637" y="20501"/>
                  <a:pt x="727638" y="23848"/>
                  <a:pt x="786183" y="16042"/>
                </a:cubicBezTo>
                <a:cubicBezTo>
                  <a:pt x="808037" y="13128"/>
                  <a:pt x="828962" y="5347"/>
                  <a:pt x="850351" y="0"/>
                </a:cubicBezTo>
                <a:cubicBezTo>
                  <a:pt x="951951" y="5347"/>
                  <a:pt x="1054135" y="3920"/>
                  <a:pt x="1155151" y="16042"/>
                </a:cubicBezTo>
                <a:cubicBezTo>
                  <a:pt x="1155167" y="16044"/>
                  <a:pt x="1275459" y="56145"/>
                  <a:pt x="1299530" y="64169"/>
                </a:cubicBezTo>
                <a:lnTo>
                  <a:pt x="1347657" y="80211"/>
                </a:lnTo>
                <a:cubicBezTo>
                  <a:pt x="1457979" y="153759"/>
                  <a:pt x="1407328" y="132185"/>
                  <a:pt x="1492036" y="160421"/>
                </a:cubicBezTo>
                <a:cubicBezTo>
                  <a:pt x="1612862" y="240972"/>
                  <a:pt x="1459300" y="146391"/>
                  <a:pt x="1604330" y="208547"/>
                </a:cubicBezTo>
                <a:cubicBezTo>
                  <a:pt x="1622052" y="216142"/>
                  <a:pt x="1635212" y="232009"/>
                  <a:pt x="1652457" y="240632"/>
                </a:cubicBezTo>
                <a:cubicBezTo>
                  <a:pt x="1675471" y="252139"/>
                  <a:pt x="1744192" y="267576"/>
                  <a:pt x="1764751" y="272716"/>
                </a:cubicBezTo>
                <a:cubicBezTo>
                  <a:pt x="1775446" y="283411"/>
                  <a:pt x="1782793" y="299183"/>
                  <a:pt x="1796836" y="304800"/>
                </a:cubicBezTo>
                <a:cubicBezTo>
                  <a:pt x="1837778" y="321177"/>
                  <a:pt x="1883340" y="322940"/>
                  <a:pt x="1925173" y="336884"/>
                </a:cubicBezTo>
                <a:lnTo>
                  <a:pt x="1973299" y="352926"/>
                </a:lnTo>
                <a:cubicBezTo>
                  <a:pt x="2074899" y="347579"/>
                  <a:pt x="2176776" y="346095"/>
                  <a:pt x="2278099" y="336884"/>
                </a:cubicBezTo>
                <a:cubicBezTo>
                  <a:pt x="2294939" y="335353"/>
                  <a:pt x="2309966" y="325487"/>
                  <a:pt x="2326225" y="320842"/>
                </a:cubicBezTo>
                <a:cubicBezTo>
                  <a:pt x="2350212" y="313989"/>
                  <a:pt x="2412877" y="301580"/>
                  <a:pt x="2438520" y="288758"/>
                </a:cubicBezTo>
                <a:cubicBezTo>
                  <a:pt x="2455765" y="280136"/>
                  <a:pt x="2469028" y="264504"/>
                  <a:pt x="2486646" y="256674"/>
                </a:cubicBezTo>
                <a:cubicBezTo>
                  <a:pt x="2536855" y="234359"/>
                  <a:pt x="2593742" y="221879"/>
                  <a:pt x="2647067" y="208547"/>
                </a:cubicBezTo>
                <a:cubicBezTo>
                  <a:pt x="2784998" y="116595"/>
                  <a:pt x="2610481" y="226841"/>
                  <a:pt x="2743320" y="160421"/>
                </a:cubicBezTo>
                <a:cubicBezTo>
                  <a:pt x="2760565" y="151799"/>
                  <a:pt x="2773327" y="134926"/>
                  <a:pt x="2791446" y="128337"/>
                </a:cubicBezTo>
                <a:cubicBezTo>
                  <a:pt x="2832887" y="113268"/>
                  <a:pt x="2919783" y="96253"/>
                  <a:pt x="2919783" y="96253"/>
                </a:cubicBezTo>
                <a:cubicBezTo>
                  <a:pt x="3042772" y="101600"/>
                  <a:pt x="3166299" y="99628"/>
                  <a:pt x="3288751" y="112295"/>
                </a:cubicBezTo>
                <a:cubicBezTo>
                  <a:pt x="3322391" y="115775"/>
                  <a:pt x="3354755" y="129255"/>
                  <a:pt x="3385004" y="144379"/>
                </a:cubicBezTo>
                <a:cubicBezTo>
                  <a:pt x="3466418" y="185085"/>
                  <a:pt x="3429275" y="163198"/>
                  <a:pt x="3497299" y="208547"/>
                </a:cubicBezTo>
                <a:cubicBezTo>
                  <a:pt x="3576950" y="328026"/>
                  <a:pt x="3474586" y="181294"/>
                  <a:pt x="3577509" y="304800"/>
                </a:cubicBezTo>
                <a:cubicBezTo>
                  <a:pt x="3589852" y="319611"/>
                  <a:pt x="3597550" y="337871"/>
                  <a:pt x="3609594" y="352926"/>
                </a:cubicBezTo>
                <a:cubicBezTo>
                  <a:pt x="3619042" y="364736"/>
                  <a:pt x="3632230" y="373200"/>
                  <a:pt x="3641678" y="385011"/>
                </a:cubicBezTo>
                <a:cubicBezTo>
                  <a:pt x="3661064" y="409244"/>
                  <a:pt x="3689879" y="469831"/>
                  <a:pt x="3721888" y="481263"/>
                </a:cubicBezTo>
                <a:cubicBezTo>
                  <a:pt x="3778190" y="501371"/>
                  <a:pt x="3839530" y="502652"/>
                  <a:pt x="3898351" y="513347"/>
                </a:cubicBezTo>
                <a:cubicBezTo>
                  <a:pt x="3983909" y="508000"/>
                  <a:pt x="4069771" y="506279"/>
                  <a:pt x="4155025" y="497305"/>
                </a:cubicBezTo>
                <a:cubicBezTo>
                  <a:pt x="4171842" y="495535"/>
                  <a:pt x="4187318" y="487200"/>
                  <a:pt x="4203151" y="481263"/>
                </a:cubicBezTo>
                <a:cubicBezTo>
                  <a:pt x="4230114" y="471152"/>
                  <a:pt x="4258189" y="463164"/>
                  <a:pt x="4283362" y="449179"/>
                </a:cubicBezTo>
                <a:cubicBezTo>
                  <a:pt x="4306734" y="436195"/>
                  <a:pt x="4324316" y="414318"/>
                  <a:pt x="4347530" y="401053"/>
                </a:cubicBezTo>
                <a:cubicBezTo>
                  <a:pt x="4362212" y="392663"/>
                  <a:pt x="4379343" y="389460"/>
                  <a:pt x="4395657" y="385011"/>
                </a:cubicBezTo>
                <a:cubicBezTo>
                  <a:pt x="4438199" y="373409"/>
                  <a:pt x="4523994" y="352926"/>
                  <a:pt x="4523994" y="352926"/>
                </a:cubicBezTo>
                <a:cubicBezTo>
                  <a:pt x="4625594" y="363621"/>
                  <a:pt x="4727569" y="371207"/>
                  <a:pt x="4828794" y="385011"/>
                </a:cubicBezTo>
                <a:cubicBezTo>
                  <a:pt x="4845549" y="387296"/>
                  <a:pt x="4861087" y="395116"/>
                  <a:pt x="4876920" y="401053"/>
                </a:cubicBezTo>
                <a:cubicBezTo>
                  <a:pt x="4903883" y="411164"/>
                  <a:pt x="4931957" y="419152"/>
                  <a:pt x="4957130" y="433137"/>
                </a:cubicBezTo>
                <a:cubicBezTo>
                  <a:pt x="4980502" y="446122"/>
                  <a:pt x="4997927" y="468278"/>
                  <a:pt x="5021299" y="481263"/>
                </a:cubicBezTo>
                <a:cubicBezTo>
                  <a:pt x="5046472" y="495248"/>
                  <a:pt x="5074772" y="502652"/>
                  <a:pt x="5101509" y="513347"/>
                </a:cubicBezTo>
                <a:cubicBezTo>
                  <a:pt x="5194854" y="606692"/>
                  <a:pt x="5060298" y="476331"/>
                  <a:pt x="5181720" y="577516"/>
                </a:cubicBezTo>
                <a:cubicBezTo>
                  <a:pt x="5199148" y="592040"/>
                  <a:pt x="5213804" y="609600"/>
                  <a:pt x="5229846" y="625642"/>
                </a:cubicBezTo>
                <a:cubicBezTo>
                  <a:pt x="5270630" y="788779"/>
                  <a:pt x="5242210" y="714539"/>
                  <a:pt x="5310057" y="850232"/>
                </a:cubicBezTo>
                <a:cubicBezTo>
                  <a:pt x="5315404" y="887663"/>
                  <a:pt x="5319335" y="925325"/>
                  <a:pt x="5326099" y="962526"/>
                </a:cubicBezTo>
                <a:cubicBezTo>
                  <a:pt x="5330043" y="984218"/>
                  <a:pt x="5338197" y="1005003"/>
                  <a:pt x="5342141" y="1026695"/>
                </a:cubicBezTo>
                <a:cubicBezTo>
                  <a:pt x="5348905" y="1063897"/>
                  <a:pt x="5352836" y="1101558"/>
                  <a:pt x="5358183" y="1138990"/>
                </a:cubicBezTo>
                <a:cubicBezTo>
                  <a:pt x="5351360" y="1241335"/>
                  <a:pt x="5354164" y="1356926"/>
                  <a:pt x="5326099" y="1459832"/>
                </a:cubicBezTo>
                <a:cubicBezTo>
                  <a:pt x="5317201" y="1492460"/>
                  <a:pt x="5317929" y="1532170"/>
                  <a:pt x="5294015" y="1556084"/>
                </a:cubicBezTo>
                <a:cubicBezTo>
                  <a:pt x="5283320" y="1566779"/>
                  <a:pt x="5274162" y="1579273"/>
                  <a:pt x="5261930" y="1588169"/>
                </a:cubicBezTo>
                <a:cubicBezTo>
                  <a:pt x="5215152" y="1622189"/>
                  <a:pt x="5117551" y="1684421"/>
                  <a:pt x="5117551" y="1684421"/>
                </a:cubicBezTo>
                <a:cubicBezTo>
                  <a:pt x="5055121" y="1778067"/>
                  <a:pt x="5124889" y="1696795"/>
                  <a:pt x="5021299" y="1748590"/>
                </a:cubicBezTo>
                <a:cubicBezTo>
                  <a:pt x="4997385" y="1760547"/>
                  <a:pt x="4980225" y="1783244"/>
                  <a:pt x="4957130" y="1796716"/>
                </a:cubicBezTo>
                <a:cubicBezTo>
                  <a:pt x="4915817" y="1820815"/>
                  <a:pt x="4862614" y="1827064"/>
                  <a:pt x="4828794" y="1860884"/>
                </a:cubicBezTo>
                <a:cubicBezTo>
                  <a:pt x="4775138" y="1914540"/>
                  <a:pt x="4819412" y="1874461"/>
                  <a:pt x="4748583" y="1925053"/>
                </a:cubicBezTo>
                <a:cubicBezTo>
                  <a:pt x="4740361" y="1930926"/>
                  <a:pt x="4655195" y="1997160"/>
                  <a:pt x="4636288" y="2005263"/>
                </a:cubicBezTo>
                <a:cubicBezTo>
                  <a:pt x="4616023" y="2013948"/>
                  <a:pt x="4593509" y="2015958"/>
                  <a:pt x="4572120" y="2021305"/>
                </a:cubicBezTo>
                <a:cubicBezTo>
                  <a:pt x="4556078" y="2032000"/>
                  <a:pt x="4541613" y="2045559"/>
                  <a:pt x="4523994" y="2053390"/>
                </a:cubicBezTo>
                <a:cubicBezTo>
                  <a:pt x="4493089" y="2067126"/>
                  <a:pt x="4455881" y="2066714"/>
                  <a:pt x="4427741" y="2085474"/>
                </a:cubicBezTo>
                <a:cubicBezTo>
                  <a:pt x="4365545" y="2126938"/>
                  <a:pt x="4397906" y="2111461"/>
                  <a:pt x="4331488" y="2133600"/>
                </a:cubicBezTo>
                <a:cubicBezTo>
                  <a:pt x="4315446" y="2144295"/>
                  <a:pt x="4300980" y="2157854"/>
                  <a:pt x="4283362" y="2165684"/>
                </a:cubicBezTo>
                <a:cubicBezTo>
                  <a:pt x="4283355" y="2165687"/>
                  <a:pt x="4163050" y="2205789"/>
                  <a:pt x="4138983" y="2213811"/>
                </a:cubicBezTo>
                <a:lnTo>
                  <a:pt x="4042730" y="2245895"/>
                </a:lnTo>
                <a:cubicBezTo>
                  <a:pt x="4026688" y="2251242"/>
                  <a:pt x="4011185" y="2258621"/>
                  <a:pt x="3994604" y="2261937"/>
                </a:cubicBezTo>
                <a:cubicBezTo>
                  <a:pt x="3967867" y="2267284"/>
                  <a:pt x="3940846" y="2271366"/>
                  <a:pt x="3914394" y="2277979"/>
                </a:cubicBezTo>
                <a:cubicBezTo>
                  <a:pt x="3897989" y="2282080"/>
                  <a:pt x="3882774" y="2290353"/>
                  <a:pt x="3866267" y="2294021"/>
                </a:cubicBezTo>
                <a:cubicBezTo>
                  <a:pt x="3834515" y="2301077"/>
                  <a:pt x="3801984" y="2304069"/>
                  <a:pt x="3770015" y="2310063"/>
                </a:cubicBezTo>
                <a:cubicBezTo>
                  <a:pt x="3593019" y="2343250"/>
                  <a:pt x="3651041" y="2328331"/>
                  <a:pt x="3513341" y="2374232"/>
                </a:cubicBezTo>
                <a:lnTo>
                  <a:pt x="3465215" y="2390274"/>
                </a:lnTo>
                <a:lnTo>
                  <a:pt x="3417088" y="2406316"/>
                </a:lnTo>
                <a:cubicBezTo>
                  <a:pt x="3401046" y="2417011"/>
                  <a:pt x="3386207" y="2429778"/>
                  <a:pt x="3368962" y="2438400"/>
                </a:cubicBezTo>
                <a:cubicBezTo>
                  <a:pt x="3353837" y="2445962"/>
                  <a:pt x="3334596" y="2444613"/>
                  <a:pt x="3320836" y="2454442"/>
                </a:cubicBezTo>
                <a:cubicBezTo>
                  <a:pt x="3296221" y="2472024"/>
                  <a:pt x="3281836" y="2501832"/>
                  <a:pt x="3256667" y="2518611"/>
                </a:cubicBezTo>
                <a:lnTo>
                  <a:pt x="3208541" y="2550695"/>
                </a:lnTo>
                <a:cubicBezTo>
                  <a:pt x="3197846" y="2566737"/>
                  <a:pt x="3190090" y="2585188"/>
                  <a:pt x="3176457" y="2598821"/>
                </a:cubicBezTo>
                <a:cubicBezTo>
                  <a:pt x="3113308" y="2661969"/>
                  <a:pt x="3143875" y="2599484"/>
                  <a:pt x="3096246" y="2662990"/>
                </a:cubicBezTo>
                <a:cubicBezTo>
                  <a:pt x="3073110" y="2693838"/>
                  <a:pt x="3053467" y="2727158"/>
                  <a:pt x="3032078" y="2759242"/>
                </a:cubicBezTo>
                <a:cubicBezTo>
                  <a:pt x="3021383" y="2775284"/>
                  <a:pt x="3006091" y="2789078"/>
                  <a:pt x="2999994" y="2807369"/>
                </a:cubicBezTo>
                <a:lnTo>
                  <a:pt x="2967909" y="2903621"/>
                </a:lnTo>
                <a:lnTo>
                  <a:pt x="2951867" y="2951747"/>
                </a:lnTo>
                <a:cubicBezTo>
                  <a:pt x="2946520" y="2967789"/>
                  <a:pt x="2943387" y="2984749"/>
                  <a:pt x="2935825" y="2999874"/>
                </a:cubicBezTo>
                <a:lnTo>
                  <a:pt x="2887699" y="2999874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69C703-1B50-4BAF-A185-133C7BD8849D}"/>
              </a:ext>
            </a:extLst>
          </p:cNvPr>
          <p:cNvSpPr txBox="1"/>
          <p:nvPr/>
        </p:nvSpPr>
        <p:spPr>
          <a:xfrm>
            <a:off x="8770165" y="2454129"/>
            <a:ext cx="21337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10 tenths = 1 whole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E2DF57-B45F-4B39-94E8-F766133EF2F0}"/>
              </a:ext>
            </a:extLst>
          </p:cNvPr>
          <p:cNvSpPr txBox="1"/>
          <p:nvPr/>
        </p:nvSpPr>
        <p:spPr>
          <a:xfrm>
            <a:off x="8721717" y="3216129"/>
            <a:ext cx="3072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is 1 whole and 6 tenths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A9365C-7AC3-4AAE-BBAF-24B6EE1BC334}"/>
              </a:ext>
            </a:extLst>
          </p:cNvPr>
          <p:cNvSpPr txBox="1"/>
          <p:nvPr/>
        </p:nvSpPr>
        <p:spPr>
          <a:xfrm>
            <a:off x="8069179" y="3962399"/>
            <a:ext cx="6815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B7FA21-61BC-4EFA-A6C2-507D8BDEA5FB}"/>
              </a:ext>
            </a:extLst>
          </p:cNvPr>
          <p:cNvSpPr txBox="1"/>
          <p:nvPr/>
        </p:nvSpPr>
        <p:spPr>
          <a:xfrm>
            <a:off x="8923248" y="4021632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FA7802-AADF-4E2A-BB8E-4F47846837C2}"/>
              </a:ext>
            </a:extLst>
          </p:cNvPr>
          <p:cNvSpPr txBox="1"/>
          <p:nvPr/>
        </p:nvSpPr>
        <p:spPr>
          <a:xfrm>
            <a:off x="8923248" y="4544852"/>
            <a:ext cx="593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5247EE-138E-4DE4-8FD1-E59EF67A7C9E}"/>
              </a:ext>
            </a:extLst>
          </p:cNvPr>
          <p:cNvCxnSpPr>
            <a:cxnSpLocks/>
          </p:cNvCxnSpPr>
          <p:nvPr/>
        </p:nvCxnSpPr>
        <p:spPr>
          <a:xfrm>
            <a:off x="8770165" y="4511397"/>
            <a:ext cx="895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09E74AA-0F73-4AB4-8401-D59C13A70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850869"/>
              </p:ext>
            </p:extLst>
          </p:nvPr>
        </p:nvGraphicFramePr>
        <p:xfrm>
          <a:off x="2515931" y="543481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  <p:sp>
        <p:nvSpPr>
          <p:cNvPr id="25" name="Oval 24">
            <a:extLst>
              <a:ext uri="{FF2B5EF4-FFF2-40B4-BE49-F238E27FC236}">
                <a16:creationId xmlns:a16="http://schemas.microsoft.com/office/drawing/2014/main" id="{4BB02914-CC77-416B-BFBC-7E17DEF3CEB4}"/>
              </a:ext>
            </a:extLst>
          </p:cNvPr>
          <p:cNvSpPr/>
          <p:nvPr/>
        </p:nvSpPr>
        <p:spPr>
          <a:xfrm>
            <a:off x="5851902" y="2691064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2B4C3D7-97FA-4D3C-A84E-C2D39DE530FA}"/>
              </a:ext>
            </a:extLst>
          </p:cNvPr>
          <p:cNvSpPr/>
          <p:nvPr/>
        </p:nvSpPr>
        <p:spPr>
          <a:xfrm>
            <a:off x="6351033" y="1138861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9D09FF1-A296-491C-A034-D184F91FCE39}"/>
              </a:ext>
            </a:extLst>
          </p:cNvPr>
          <p:cNvSpPr/>
          <p:nvPr/>
        </p:nvSpPr>
        <p:spPr>
          <a:xfrm>
            <a:off x="6658465" y="2005133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7050E33-C369-424A-9EFB-AA4C0B156B5B}"/>
              </a:ext>
            </a:extLst>
          </p:cNvPr>
          <p:cNvSpPr/>
          <p:nvPr/>
        </p:nvSpPr>
        <p:spPr>
          <a:xfrm>
            <a:off x="5839262" y="3597065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248477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 animBg="1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0D2E8C-B018-49D9-B9C2-4EAD58F396CC}"/>
              </a:ext>
            </a:extLst>
          </p:cNvPr>
          <p:cNvSpPr txBox="1"/>
          <p:nvPr/>
        </p:nvSpPr>
        <p:spPr>
          <a:xfrm>
            <a:off x="4091538" y="334773"/>
            <a:ext cx="557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many tenths are represented?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D95E65-2732-4393-83EF-6A0621E676BB}"/>
              </a:ext>
            </a:extLst>
          </p:cNvPr>
          <p:cNvSpPr txBox="1"/>
          <p:nvPr/>
        </p:nvSpPr>
        <p:spPr>
          <a:xfrm>
            <a:off x="7484268" y="1222409"/>
            <a:ext cx="4466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how many ones and how many tenths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DAD7B4-38C9-4373-93F6-2801DE346411}"/>
              </a:ext>
            </a:extLst>
          </p:cNvPr>
          <p:cNvSpPr txBox="1"/>
          <p:nvPr/>
        </p:nvSpPr>
        <p:spPr>
          <a:xfrm>
            <a:off x="8069179" y="1784013"/>
            <a:ext cx="1835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3 ones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69C703-1B50-4BAF-A185-133C7BD8849D}"/>
              </a:ext>
            </a:extLst>
          </p:cNvPr>
          <p:cNvSpPr txBox="1"/>
          <p:nvPr/>
        </p:nvSpPr>
        <p:spPr>
          <a:xfrm>
            <a:off x="8097583" y="2350121"/>
            <a:ext cx="203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2 tenths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E2DF57-B45F-4B39-94E8-F766133EF2F0}"/>
              </a:ext>
            </a:extLst>
          </p:cNvPr>
          <p:cNvSpPr txBox="1"/>
          <p:nvPr/>
        </p:nvSpPr>
        <p:spPr>
          <a:xfrm>
            <a:off x="8097583" y="2864651"/>
            <a:ext cx="3394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3 wholes and 2 tenths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A9365C-7AC3-4AAE-BBAF-24B6EE1BC334}"/>
              </a:ext>
            </a:extLst>
          </p:cNvPr>
          <p:cNvSpPr txBox="1"/>
          <p:nvPr/>
        </p:nvSpPr>
        <p:spPr>
          <a:xfrm>
            <a:off x="8809445" y="3571037"/>
            <a:ext cx="6815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3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B7FA21-61BC-4EFA-A6C2-507D8BDEA5FB}"/>
              </a:ext>
            </a:extLst>
          </p:cNvPr>
          <p:cNvSpPr txBox="1"/>
          <p:nvPr/>
        </p:nvSpPr>
        <p:spPr>
          <a:xfrm>
            <a:off x="9663514" y="363027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FA7802-AADF-4E2A-BB8E-4F47846837C2}"/>
              </a:ext>
            </a:extLst>
          </p:cNvPr>
          <p:cNvSpPr txBox="1"/>
          <p:nvPr/>
        </p:nvSpPr>
        <p:spPr>
          <a:xfrm>
            <a:off x="9663514" y="4153490"/>
            <a:ext cx="593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5247EE-138E-4DE4-8FD1-E59EF67A7C9E}"/>
              </a:ext>
            </a:extLst>
          </p:cNvPr>
          <p:cNvCxnSpPr>
            <a:cxnSpLocks/>
          </p:cNvCxnSpPr>
          <p:nvPr/>
        </p:nvCxnSpPr>
        <p:spPr>
          <a:xfrm>
            <a:off x="9510431" y="4120035"/>
            <a:ext cx="895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09E74AA-0F73-4AB4-8401-D59C13A70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375011"/>
              </p:ext>
            </p:extLst>
          </p:nvPr>
        </p:nvGraphicFramePr>
        <p:xfrm>
          <a:off x="2515931" y="543481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42B4C3D7-97FA-4D3C-A84E-C2D39DE530FA}"/>
              </a:ext>
            </a:extLst>
          </p:cNvPr>
          <p:cNvSpPr/>
          <p:nvPr/>
        </p:nvSpPr>
        <p:spPr>
          <a:xfrm>
            <a:off x="3265735" y="128287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7050E33-C369-424A-9EFB-AA4C0B156B5B}"/>
              </a:ext>
            </a:extLst>
          </p:cNvPr>
          <p:cNvSpPr/>
          <p:nvPr/>
        </p:nvSpPr>
        <p:spPr>
          <a:xfrm>
            <a:off x="4452550" y="1865955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C6E1256-AA71-4B88-A546-06E383BE1B71}"/>
              </a:ext>
            </a:extLst>
          </p:cNvPr>
          <p:cNvSpPr/>
          <p:nvPr/>
        </p:nvSpPr>
        <p:spPr>
          <a:xfrm>
            <a:off x="1405115" y="1178602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7A3316F-3A47-4673-9463-DAB27D7FEF62}"/>
              </a:ext>
            </a:extLst>
          </p:cNvPr>
          <p:cNvSpPr/>
          <p:nvPr/>
        </p:nvSpPr>
        <p:spPr>
          <a:xfrm>
            <a:off x="2459123" y="2487587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7F31142-D06A-4189-A708-5C88684286DF}"/>
              </a:ext>
            </a:extLst>
          </p:cNvPr>
          <p:cNvSpPr/>
          <p:nvPr/>
        </p:nvSpPr>
        <p:spPr>
          <a:xfrm>
            <a:off x="1372251" y="2715870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</p:spTree>
    <p:extLst>
      <p:ext uri="{BB962C8B-B14F-4D97-AF65-F5344CB8AC3E}">
        <p14:creationId xmlns:p14="http://schemas.microsoft.com/office/powerpoint/2010/main" val="266903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0D2E8C-B018-49D9-B9C2-4EAD58F396CC}"/>
              </a:ext>
            </a:extLst>
          </p:cNvPr>
          <p:cNvSpPr txBox="1"/>
          <p:nvPr/>
        </p:nvSpPr>
        <p:spPr>
          <a:xfrm>
            <a:off x="4091538" y="334773"/>
            <a:ext cx="557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many tenths are represented?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D95E65-2732-4393-83EF-6A0621E676BB}"/>
              </a:ext>
            </a:extLst>
          </p:cNvPr>
          <p:cNvSpPr txBox="1"/>
          <p:nvPr/>
        </p:nvSpPr>
        <p:spPr>
          <a:xfrm>
            <a:off x="7484268" y="1222409"/>
            <a:ext cx="4466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how many ones and how many tenths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DAD7B4-38C9-4373-93F6-2801DE346411}"/>
              </a:ext>
            </a:extLst>
          </p:cNvPr>
          <p:cNvSpPr txBox="1"/>
          <p:nvPr/>
        </p:nvSpPr>
        <p:spPr>
          <a:xfrm>
            <a:off x="8069179" y="1784013"/>
            <a:ext cx="1835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2 ones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69C703-1B50-4BAF-A185-133C7BD8849D}"/>
              </a:ext>
            </a:extLst>
          </p:cNvPr>
          <p:cNvSpPr txBox="1"/>
          <p:nvPr/>
        </p:nvSpPr>
        <p:spPr>
          <a:xfrm>
            <a:off x="8097583" y="2350121"/>
            <a:ext cx="203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6 tenths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E2DF57-B45F-4B39-94E8-F766133EF2F0}"/>
              </a:ext>
            </a:extLst>
          </p:cNvPr>
          <p:cNvSpPr txBox="1"/>
          <p:nvPr/>
        </p:nvSpPr>
        <p:spPr>
          <a:xfrm>
            <a:off x="8097583" y="2864651"/>
            <a:ext cx="3394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2 wholes and 6 tenths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A9365C-7AC3-4AAE-BBAF-24B6EE1BC334}"/>
              </a:ext>
            </a:extLst>
          </p:cNvPr>
          <p:cNvSpPr txBox="1"/>
          <p:nvPr/>
        </p:nvSpPr>
        <p:spPr>
          <a:xfrm>
            <a:off x="8809445" y="3571037"/>
            <a:ext cx="6815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B7FA21-61BC-4EFA-A6C2-507D8BDEA5FB}"/>
              </a:ext>
            </a:extLst>
          </p:cNvPr>
          <p:cNvSpPr txBox="1"/>
          <p:nvPr/>
        </p:nvSpPr>
        <p:spPr>
          <a:xfrm>
            <a:off x="9663514" y="363027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6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FA7802-AADF-4E2A-BB8E-4F47846837C2}"/>
              </a:ext>
            </a:extLst>
          </p:cNvPr>
          <p:cNvSpPr txBox="1"/>
          <p:nvPr/>
        </p:nvSpPr>
        <p:spPr>
          <a:xfrm>
            <a:off x="9663514" y="4153490"/>
            <a:ext cx="593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5247EE-138E-4DE4-8FD1-E59EF67A7C9E}"/>
              </a:ext>
            </a:extLst>
          </p:cNvPr>
          <p:cNvCxnSpPr>
            <a:cxnSpLocks/>
          </p:cNvCxnSpPr>
          <p:nvPr/>
        </p:nvCxnSpPr>
        <p:spPr>
          <a:xfrm>
            <a:off x="9510431" y="4120035"/>
            <a:ext cx="895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09E74AA-0F73-4AB4-8401-D59C13A70A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90451"/>
              </p:ext>
            </p:extLst>
          </p:nvPr>
        </p:nvGraphicFramePr>
        <p:xfrm>
          <a:off x="2515931" y="543481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42B4C3D7-97FA-4D3C-A84E-C2D39DE530FA}"/>
              </a:ext>
            </a:extLst>
          </p:cNvPr>
          <p:cNvSpPr/>
          <p:nvPr/>
        </p:nvSpPr>
        <p:spPr>
          <a:xfrm>
            <a:off x="3265735" y="128287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7050E33-C369-424A-9EFB-AA4C0B156B5B}"/>
              </a:ext>
            </a:extLst>
          </p:cNvPr>
          <p:cNvSpPr/>
          <p:nvPr/>
        </p:nvSpPr>
        <p:spPr>
          <a:xfrm>
            <a:off x="4452550" y="1865955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C6E1256-AA71-4B88-A546-06E383BE1B71}"/>
              </a:ext>
            </a:extLst>
          </p:cNvPr>
          <p:cNvSpPr/>
          <p:nvPr/>
        </p:nvSpPr>
        <p:spPr>
          <a:xfrm>
            <a:off x="1405115" y="1178602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7F31142-D06A-4189-A708-5C88684286DF}"/>
              </a:ext>
            </a:extLst>
          </p:cNvPr>
          <p:cNvSpPr/>
          <p:nvPr/>
        </p:nvSpPr>
        <p:spPr>
          <a:xfrm>
            <a:off x="1372251" y="2715870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E669857-3E0C-41D0-840B-68AA2646EA38}"/>
              </a:ext>
            </a:extLst>
          </p:cNvPr>
          <p:cNvSpPr/>
          <p:nvPr/>
        </p:nvSpPr>
        <p:spPr>
          <a:xfrm>
            <a:off x="3545995" y="2491290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DDBD30E-73DF-43FE-83CB-D81048D4B441}"/>
              </a:ext>
            </a:extLst>
          </p:cNvPr>
          <p:cNvSpPr/>
          <p:nvPr/>
        </p:nvSpPr>
        <p:spPr>
          <a:xfrm>
            <a:off x="4452549" y="980971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E04D4F0-F053-415D-8A61-2B86A8E01C2D}"/>
              </a:ext>
            </a:extLst>
          </p:cNvPr>
          <p:cNvSpPr/>
          <p:nvPr/>
        </p:nvSpPr>
        <p:spPr>
          <a:xfrm>
            <a:off x="2852833" y="3225207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511D2B1-CFF9-4DEA-AD7C-DC4EAA43C5B6}"/>
              </a:ext>
            </a:extLst>
          </p:cNvPr>
          <p:cNvSpPr/>
          <p:nvPr/>
        </p:nvSpPr>
        <p:spPr>
          <a:xfrm>
            <a:off x="4302824" y="326700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394826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C0D2E8C-B018-49D9-B9C2-4EAD58F396CC}"/>
              </a:ext>
            </a:extLst>
          </p:cNvPr>
          <p:cNvSpPr txBox="1"/>
          <p:nvPr/>
        </p:nvSpPr>
        <p:spPr>
          <a:xfrm>
            <a:off x="4091538" y="334773"/>
            <a:ext cx="55737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How many tenths are represented?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2D95E65-2732-4393-83EF-6A0621E676BB}"/>
              </a:ext>
            </a:extLst>
          </p:cNvPr>
          <p:cNvSpPr txBox="1"/>
          <p:nvPr/>
        </p:nvSpPr>
        <p:spPr>
          <a:xfrm>
            <a:off x="7484268" y="1222409"/>
            <a:ext cx="4466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Count how many ones and how many tenths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0DAD7B4-38C9-4373-93F6-2801DE346411}"/>
              </a:ext>
            </a:extLst>
          </p:cNvPr>
          <p:cNvSpPr txBox="1"/>
          <p:nvPr/>
        </p:nvSpPr>
        <p:spPr>
          <a:xfrm>
            <a:off x="8069179" y="1784013"/>
            <a:ext cx="1835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5 ones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069C703-1B50-4BAF-A185-133C7BD8849D}"/>
              </a:ext>
            </a:extLst>
          </p:cNvPr>
          <p:cNvSpPr txBox="1"/>
          <p:nvPr/>
        </p:nvSpPr>
        <p:spPr>
          <a:xfrm>
            <a:off x="8097583" y="2350121"/>
            <a:ext cx="2035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9 tenths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E2DF57-B45F-4B39-94E8-F766133EF2F0}"/>
              </a:ext>
            </a:extLst>
          </p:cNvPr>
          <p:cNvSpPr txBox="1"/>
          <p:nvPr/>
        </p:nvSpPr>
        <p:spPr>
          <a:xfrm>
            <a:off x="8097583" y="2864651"/>
            <a:ext cx="33947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There are 5 wholes and 9 tenths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A9365C-7AC3-4AAE-BBAF-24B6EE1BC334}"/>
              </a:ext>
            </a:extLst>
          </p:cNvPr>
          <p:cNvSpPr txBox="1"/>
          <p:nvPr/>
        </p:nvSpPr>
        <p:spPr>
          <a:xfrm>
            <a:off x="8809445" y="3571037"/>
            <a:ext cx="68159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B7FA21-61BC-4EFA-A6C2-507D8BDEA5FB}"/>
              </a:ext>
            </a:extLst>
          </p:cNvPr>
          <p:cNvSpPr txBox="1"/>
          <p:nvPr/>
        </p:nvSpPr>
        <p:spPr>
          <a:xfrm>
            <a:off x="9663514" y="3630270"/>
            <a:ext cx="3946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FA7802-AADF-4E2A-BB8E-4F47846837C2}"/>
              </a:ext>
            </a:extLst>
          </p:cNvPr>
          <p:cNvSpPr txBox="1"/>
          <p:nvPr/>
        </p:nvSpPr>
        <p:spPr>
          <a:xfrm>
            <a:off x="9663514" y="4153490"/>
            <a:ext cx="593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65247EE-138E-4DE4-8FD1-E59EF67A7C9E}"/>
              </a:ext>
            </a:extLst>
          </p:cNvPr>
          <p:cNvCxnSpPr>
            <a:cxnSpLocks/>
          </p:cNvCxnSpPr>
          <p:nvPr/>
        </p:nvCxnSpPr>
        <p:spPr>
          <a:xfrm>
            <a:off x="9510431" y="4120035"/>
            <a:ext cx="89514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id="{409E74AA-0F73-4AB4-8401-D59C13A70A6C}"/>
              </a:ext>
            </a:extLst>
          </p:cNvPr>
          <p:cNvGraphicFramePr>
            <a:graphicFrameLocks noGrp="1"/>
          </p:cNvGraphicFramePr>
          <p:nvPr/>
        </p:nvGraphicFramePr>
        <p:xfrm>
          <a:off x="2515931" y="5434811"/>
          <a:ext cx="812799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14010090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2462076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8411346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7030A0"/>
                          </a:solidFill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3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4422724"/>
                  </a:ext>
                </a:extLst>
              </a:tr>
            </a:tbl>
          </a:graphicData>
        </a:graphic>
      </p:graphicFrame>
      <p:sp>
        <p:nvSpPr>
          <p:cNvPr id="27" name="Oval 26">
            <a:extLst>
              <a:ext uri="{FF2B5EF4-FFF2-40B4-BE49-F238E27FC236}">
                <a16:creationId xmlns:a16="http://schemas.microsoft.com/office/drawing/2014/main" id="{42B4C3D7-97FA-4D3C-A84E-C2D39DE530FA}"/>
              </a:ext>
            </a:extLst>
          </p:cNvPr>
          <p:cNvSpPr/>
          <p:nvPr/>
        </p:nvSpPr>
        <p:spPr>
          <a:xfrm>
            <a:off x="3265735" y="128287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7050E33-C369-424A-9EFB-AA4C0B156B5B}"/>
              </a:ext>
            </a:extLst>
          </p:cNvPr>
          <p:cNvSpPr/>
          <p:nvPr/>
        </p:nvSpPr>
        <p:spPr>
          <a:xfrm>
            <a:off x="4452550" y="1865955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EC6E1256-AA71-4B88-A546-06E383BE1B71}"/>
              </a:ext>
            </a:extLst>
          </p:cNvPr>
          <p:cNvSpPr/>
          <p:nvPr/>
        </p:nvSpPr>
        <p:spPr>
          <a:xfrm>
            <a:off x="1405115" y="1178602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7F31142-D06A-4189-A708-5C88684286DF}"/>
              </a:ext>
            </a:extLst>
          </p:cNvPr>
          <p:cNvSpPr/>
          <p:nvPr/>
        </p:nvSpPr>
        <p:spPr>
          <a:xfrm>
            <a:off x="1372251" y="2715870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E669857-3E0C-41D0-840B-68AA2646EA38}"/>
              </a:ext>
            </a:extLst>
          </p:cNvPr>
          <p:cNvSpPr/>
          <p:nvPr/>
        </p:nvSpPr>
        <p:spPr>
          <a:xfrm>
            <a:off x="3545995" y="2491290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DDBD30E-73DF-43FE-83CB-D81048D4B441}"/>
              </a:ext>
            </a:extLst>
          </p:cNvPr>
          <p:cNvSpPr/>
          <p:nvPr/>
        </p:nvSpPr>
        <p:spPr>
          <a:xfrm>
            <a:off x="4452549" y="980971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2E04D4F0-F053-415D-8A61-2B86A8E01C2D}"/>
              </a:ext>
            </a:extLst>
          </p:cNvPr>
          <p:cNvSpPr/>
          <p:nvPr/>
        </p:nvSpPr>
        <p:spPr>
          <a:xfrm>
            <a:off x="2852833" y="3225207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E511D2B1-CFF9-4DEA-AD7C-DC4EAA43C5B6}"/>
              </a:ext>
            </a:extLst>
          </p:cNvPr>
          <p:cNvSpPr/>
          <p:nvPr/>
        </p:nvSpPr>
        <p:spPr>
          <a:xfrm>
            <a:off x="4302824" y="326700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60B60237-C65F-4267-B701-0D6790BFCBFE}"/>
              </a:ext>
            </a:extLst>
          </p:cNvPr>
          <p:cNvSpPr/>
          <p:nvPr/>
        </p:nvSpPr>
        <p:spPr>
          <a:xfrm>
            <a:off x="2310959" y="2014028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C552AB0A-0338-488D-AC7F-6FAE61B1697A}"/>
              </a:ext>
            </a:extLst>
          </p:cNvPr>
          <p:cNvSpPr/>
          <p:nvPr/>
        </p:nvSpPr>
        <p:spPr>
          <a:xfrm>
            <a:off x="2310959" y="592889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44DDA22-99C9-4FCA-AF7A-F2511CC7B4AA}"/>
              </a:ext>
            </a:extLst>
          </p:cNvPr>
          <p:cNvSpPr/>
          <p:nvPr/>
        </p:nvSpPr>
        <p:spPr>
          <a:xfrm>
            <a:off x="1786558" y="3592150"/>
            <a:ext cx="914400" cy="9144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1.0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3974D90-1711-4FFF-8B32-55062450E2FC}"/>
              </a:ext>
            </a:extLst>
          </p:cNvPr>
          <p:cNvSpPr/>
          <p:nvPr/>
        </p:nvSpPr>
        <p:spPr>
          <a:xfrm>
            <a:off x="5218786" y="2612352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3132157D-2F82-40F4-B049-F971366D5466}"/>
              </a:ext>
            </a:extLst>
          </p:cNvPr>
          <p:cNvSpPr/>
          <p:nvPr/>
        </p:nvSpPr>
        <p:spPr>
          <a:xfrm>
            <a:off x="3533493" y="3845410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0844BB45-171A-4D0F-A4EB-EE76B2A5E9DF}"/>
              </a:ext>
            </a:extLst>
          </p:cNvPr>
          <p:cNvSpPr/>
          <p:nvPr/>
        </p:nvSpPr>
        <p:spPr>
          <a:xfrm>
            <a:off x="5219587" y="3590616"/>
            <a:ext cx="825803" cy="81012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0.1</a:t>
            </a:r>
          </a:p>
        </p:txBody>
      </p:sp>
    </p:spTree>
    <p:extLst>
      <p:ext uri="{BB962C8B-B14F-4D97-AF65-F5344CB8AC3E}">
        <p14:creationId xmlns:p14="http://schemas.microsoft.com/office/powerpoint/2010/main" val="3282734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510</TotalTime>
  <Words>293</Words>
  <Application>Microsoft Office PowerPoint</Application>
  <PresentationFormat>Widescreen</PresentationFormat>
  <Paragraphs>152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59</cp:revision>
  <dcterms:created xsi:type="dcterms:W3CDTF">2020-03-20T11:22:32Z</dcterms:created>
  <dcterms:modified xsi:type="dcterms:W3CDTF">2020-04-16T09:13:04Z</dcterms:modified>
</cp:coreProperties>
</file>