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F9EC-16BC-473A-A6FE-548E6C76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9226-E892-428E-AA70-F9CE10B84004}" type="datetimeFigureOut">
              <a:rPr lang="en-US"/>
              <a:pPr>
                <a:defRPr/>
              </a:pPr>
              <a:t>5/18/2020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EDD4-A700-4E6E-87C6-79C82D5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22C4-CFC8-4519-ADBF-307037BE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8A0F3-C813-4142-BD50-26E2AC8F5E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11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33" y="2994870"/>
            <a:ext cx="8546935" cy="1048846"/>
          </a:xfrm>
        </p:spPr>
        <p:txBody>
          <a:bodyPr>
            <a:normAutofit fontScale="90000"/>
          </a:bodyPr>
          <a:lstStyle/>
          <a:p>
            <a:r>
              <a:rPr lang="en-US" sz="5000" baseline="30000" dirty="0"/>
              <a:t>Wednesday 3rd June 2020</a:t>
            </a:r>
            <a:br>
              <a:rPr lang="en-US" sz="5000" baseline="30000" dirty="0"/>
            </a:br>
            <a:br>
              <a:rPr lang="en-US" sz="5000" baseline="30000" dirty="0"/>
            </a:br>
            <a:r>
              <a:rPr lang="en-US" sz="5000" baseline="30000" dirty="0"/>
              <a:t>Expanded Noun Phrases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661B6-2521-4E97-A7A0-576B5936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205FD-E58B-4417-89EF-EC9CC322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660A4-605B-4AEE-86E3-2D47CAAA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618BF-7EF2-40C0-9070-5C6327211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2" t="55687" r="26595" b="15965"/>
          <a:stretch/>
        </p:blipFill>
        <p:spPr>
          <a:xfrm>
            <a:off x="251780" y="2583809"/>
            <a:ext cx="8388707" cy="23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F02F-C8E9-4D8A-A182-9CABE84E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61" y="918800"/>
            <a:ext cx="651701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Good job! Now you should be able to use what you’ve learned to include expanded noun phrases in some of your own writing tomorrow.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57AE0-BDDD-4BD6-B6DA-FA110912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2E99A-E874-4541-AB62-6AF4B260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6718F-B03E-48F6-A0BA-7971D5CA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89C66-5380-4C3C-AD03-1A3FB89A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96FFF-0461-4140-BFBE-D289B154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13E18-52CA-48F7-B4F6-27A14265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0D042-774C-4CB9-B38E-430CC9463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8" t="17747" r="15780" b="17666"/>
          <a:stretch/>
        </p:blipFill>
        <p:spPr>
          <a:xfrm>
            <a:off x="521822" y="402670"/>
            <a:ext cx="8100356" cy="55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236E-54B9-4142-BE75-3E7DF0D1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384EF-F1EF-4FDB-A184-CCC518F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DB59F-3FAD-4990-920D-768C5F92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DA92-329B-4E0E-8D4C-36CCB07A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8" t="18073" r="16330" b="18808"/>
          <a:stretch/>
        </p:blipFill>
        <p:spPr>
          <a:xfrm>
            <a:off x="889234" y="705339"/>
            <a:ext cx="7709540" cy="50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DB079-C8E5-4AE0-9A35-15035F14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8CDF0-091B-4F49-8F0C-190B1158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730-9AB8-429A-A84B-08702B8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6F900-3F03-4634-8718-DE9C28DD0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9" t="17747" r="16697" b="15219"/>
          <a:stretch/>
        </p:blipFill>
        <p:spPr>
          <a:xfrm>
            <a:off x="427839" y="444615"/>
            <a:ext cx="7644106" cy="5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0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E1F6F-7896-4DD3-B82A-7180C106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0A29F-90FA-49D0-A5D3-9560CDB6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F6ACC-010A-4E52-B0CA-05843166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9A1C-7BA4-453D-A66A-4DBB4F90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9" t="15300" r="16749" b="15219"/>
          <a:stretch/>
        </p:blipFill>
        <p:spPr>
          <a:xfrm>
            <a:off x="813731" y="453005"/>
            <a:ext cx="7450643" cy="55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2CCD-BA28-4725-AAF6-20BF4F8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5852"/>
            <a:ext cx="6517014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Tasks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Use what you have learned to attempt the challenges on the next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0DB0E-2FAD-4F05-9AD7-F2E439C9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D0B88-48DB-4B96-82EE-EAB91AE2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7FBBB-FF7E-4229-ADC0-6CDDE3B7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0DB0E-2FAD-4F05-9AD7-F2E439C9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D0B88-48DB-4B96-82EE-EAB91AE2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7FBBB-FF7E-4229-ADC0-6CDDE3B7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03D28-2A2C-4580-9749-2924164B1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3" t="21825" r="21854" b="15871"/>
          <a:stretch/>
        </p:blipFill>
        <p:spPr>
          <a:xfrm>
            <a:off x="497213" y="1107345"/>
            <a:ext cx="8149574" cy="43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8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54021-66E2-464E-AE93-BCE085F4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809A0-6F23-4C11-B569-936ED3B4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8C1F5-076D-4F9D-A215-D2DFB15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6C06C-93F5-4297-A101-A7C915505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6" t="13833" r="28165" b="4128"/>
          <a:stretch/>
        </p:blipFill>
        <p:spPr>
          <a:xfrm>
            <a:off x="998290" y="630403"/>
            <a:ext cx="6784418" cy="57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85B1A-1E24-49B7-85E1-B6201334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6B967-E9DF-4ABA-AE39-188F36A5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C643D-0713-4B65-A8DF-C60F0709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F9259-AF5B-4AAE-8807-B2F3799EC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0" t="18073" r="29633" b="19460"/>
          <a:stretch/>
        </p:blipFill>
        <p:spPr>
          <a:xfrm>
            <a:off x="171451" y="2594079"/>
            <a:ext cx="5978205" cy="4002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F63A28-E916-4188-897E-2A2BE5F9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6" t="28570" r="28165" b="4128"/>
          <a:stretch/>
        </p:blipFill>
        <p:spPr>
          <a:xfrm>
            <a:off x="5279296" y="216917"/>
            <a:ext cx="3271706" cy="22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6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129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1_Blank</vt:lpstr>
      <vt:lpstr>Wednesday 3rd June 2020  Expanded Noun Phrases</vt:lpstr>
      <vt:lpstr>PowerPoint Presentation</vt:lpstr>
      <vt:lpstr>PowerPoint Presentation</vt:lpstr>
      <vt:lpstr>PowerPoint Presentation</vt:lpstr>
      <vt:lpstr>PowerPoint Presentation</vt:lpstr>
      <vt:lpstr>Tasks  Use what you have learned to attempt the challenges on the next slides</vt:lpstr>
      <vt:lpstr>PowerPoint Presentation</vt:lpstr>
      <vt:lpstr>PowerPoint Presentation</vt:lpstr>
      <vt:lpstr>PowerPoint Presentation</vt:lpstr>
      <vt:lpstr>PowerPoint Presentation</vt:lpstr>
      <vt:lpstr>Good job! Now you should be able to use what you’ve learned to include expanded noun phrases in some of your own writing tomorrow.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Lewis Morgan</cp:lastModifiedBy>
  <cp:revision>71</cp:revision>
  <cp:lastPrinted>2019-10-08T11:03:42Z</cp:lastPrinted>
  <dcterms:created xsi:type="dcterms:W3CDTF">2016-12-22T17:25:20Z</dcterms:created>
  <dcterms:modified xsi:type="dcterms:W3CDTF">2020-05-18T14:41:37Z</dcterms:modified>
  <cp:category>Templates</cp:category>
</cp:coreProperties>
</file>