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417" r:id="rId5"/>
    <p:sldId id="418" r:id="rId6"/>
    <p:sldId id="419" r:id="rId7"/>
    <p:sldId id="429" r:id="rId8"/>
    <p:sldId id="420" r:id="rId9"/>
    <p:sldId id="430" r:id="rId10"/>
    <p:sldId id="431" r:id="rId11"/>
    <p:sldId id="432" r:id="rId12"/>
    <p:sldId id="433" r:id="rId13"/>
    <p:sldId id="424" r:id="rId14"/>
    <p:sldId id="426" r:id="rId15"/>
    <p:sldId id="42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3DB7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82A96-9573-437B-9B28-1E9309EA5214}" v="2" dt="2020-01-13T17:10:03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611461-8BF7-46FD-B274-517BD46E3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901" y="1148996"/>
            <a:ext cx="7772400" cy="2387600"/>
          </a:xfrm>
        </p:spPr>
        <p:txBody>
          <a:bodyPr/>
          <a:lstStyle/>
          <a:p>
            <a:r>
              <a:rPr lang="en-GB" dirty="0"/>
              <a:t>Wednesday 1</a:t>
            </a:r>
            <a:r>
              <a:rPr lang="en-GB" baseline="30000" dirty="0"/>
              <a:t>st</a:t>
            </a:r>
            <a:r>
              <a:rPr lang="en-GB" dirty="0"/>
              <a:t> July 2020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75E300-7AA3-4E5F-BE33-39636DAEE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032" y="3823980"/>
            <a:ext cx="6858000" cy="1655762"/>
          </a:xfrm>
        </p:spPr>
        <p:txBody>
          <a:bodyPr/>
          <a:lstStyle/>
          <a:p>
            <a:r>
              <a:rPr lang="en-GB" dirty="0"/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191346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     </a:t>
            </a:r>
            <a:r>
              <a:rPr lang="en-GB" dirty="0" err="1"/>
              <a:t>Treerumple</a:t>
            </a:r>
            <a:r>
              <a:rPr lang="en-GB" dirty="0"/>
              <a:t> is back with </a:t>
            </a:r>
          </a:p>
          <a:p>
            <a:r>
              <a:rPr lang="en-GB" dirty="0"/>
              <a:t>               some new challenges today.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33F47-A13C-48D1-BF8D-8A774720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2" y="1303110"/>
            <a:ext cx="2008471" cy="34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16" y="112234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dirty="0" err="1"/>
              <a:t>Treerumple’f</a:t>
            </a:r>
            <a:r>
              <a:rPr lang="en-GB" dirty="0"/>
              <a:t> first exercise, we are going to think about what</a:t>
            </a:r>
          </a:p>
          <a:p>
            <a:pPr marL="0" indent="0">
              <a:buNone/>
            </a:pPr>
            <a:r>
              <a:rPr lang="en-GB" dirty="0"/>
              <a:t>words mean.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To do this, we need to find the </a:t>
            </a:r>
          </a:p>
          <a:p>
            <a:pPr marL="0" indent="0">
              <a:buNone/>
            </a:pPr>
            <a:r>
              <a:rPr lang="en-GB" dirty="0"/>
              <a:t>word in the text by skimming and scanning</a:t>
            </a:r>
          </a:p>
          <a:p>
            <a:pPr marL="0" indent="0">
              <a:buNone/>
            </a:pPr>
            <a:r>
              <a:rPr lang="en-GB" dirty="0"/>
              <a:t>with our eyes.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Then we need to read the sentence to help</a:t>
            </a:r>
          </a:p>
          <a:p>
            <a:pPr marL="0" indent="0">
              <a:buNone/>
            </a:pPr>
            <a:r>
              <a:rPr lang="en-GB" dirty="0"/>
              <a:t>us work out the meaning.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Finally, we will make a matching pair on our</a:t>
            </a:r>
          </a:p>
          <a:p>
            <a:pPr marL="0" indent="0">
              <a:buNone/>
            </a:pPr>
            <a:r>
              <a:rPr lang="en-GB" dirty="0"/>
              <a:t>work sheet, like this: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27C9D-700D-419F-858C-30F49C64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94" y="4554610"/>
            <a:ext cx="4575725" cy="185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E4BB7-B0CB-446E-95E2-7AB7D06D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825" y="1415077"/>
            <a:ext cx="2008471" cy="34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C12C8-9AD8-40D3-961D-FBC464105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582" y="346229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dirty="0" err="1"/>
              <a:t>Treerumple’s</a:t>
            </a:r>
            <a:r>
              <a:rPr lang="en-GB" dirty="0"/>
              <a:t> second job, we are</a:t>
            </a:r>
          </a:p>
          <a:p>
            <a:pPr marL="0" indent="0">
              <a:buNone/>
            </a:pPr>
            <a:r>
              <a:rPr lang="en-GB" dirty="0"/>
              <a:t>going to be using the new words that</a:t>
            </a:r>
          </a:p>
          <a:p>
            <a:pPr marL="0" indent="0">
              <a:buNone/>
            </a:pPr>
            <a:r>
              <a:rPr lang="en-GB" dirty="0"/>
              <a:t>We have explored in our own sentences.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Like this: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8C755-19D9-481F-997A-B8EC4510E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9" y="3059283"/>
            <a:ext cx="2008471" cy="3456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F57F80-D4E4-4E84-A034-E800788E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70" y="3912836"/>
            <a:ext cx="5905601" cy="156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5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A436-80D5-4F11-8BC0-1D88A2FF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7641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 are going</a:t>
            </a:r>
            <a:br>
              <a:rPr lang="en-GB" dirty="0"/>
            </a:br>
            <a:r>
              <a:rPr lang="en-GB" dirty="0"/>
              <a:t>to be thinking about </a:t>
            </a:r>
            <a:br>
              <a:rPr lang="en-GB" dirty="0"/>
            </a:br>
            <a:r>
              <a:rPr lang="en-GB" dirty="0"/>
              <a:t>vocabulary.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8504F-D5FB-43AA-A603-625D36CC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53591"/>
            <a:ext cx="510632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are going to be unpicking words and thinking about what they mean.</a:t>
            </a:r>
          </a:p>
        </p:txBody>
      </p:sp>
    </p:spTree>
    <p:extLst>
      <p:ext uri="{BB962C8B-B14F-4D97-AF65-F5344CB8AC3E}">
        <p14:creationId xmlns:p14="http://schemas.microsoft.com/office/powerpoint/2010/main" val="276618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725C0-D75E-4C5D-AE56-62581935E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08" y="440332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 by re-reading our story from yesterday.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25925-1381-41C6-B140-A0EF1E033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41" y="160257"/>
            <a:ext cx="5020888" cy="37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C02E23-EB26-4F33-84A0-A37DC70BA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77" y="609232"/>
            <a:ext cx="7535091" cy="541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1944-4EE6-440D-B189-BB9D42AD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EED5D-C07F-4940-86D5-1733B6D6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9BE83-2E93-46D6-9602-6474E2F4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68" y="0"/>
            <a:ext cx="8325259" cy="3896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222140-D976-4FBA-9F77-F4ED335CA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54764"/>
            <a:ext cx="8975339" cy="66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95E01-88AD-4F61-81F7-621DA24F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3" y="522173"/>
            <a:ext cx="7588141" cy="46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3C97CF-87D2-4E22-965E-DDF7636F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55" y="447419"/>
            <a:ext cx="6789746" cy="236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0DF51-ADAC-4AE5-BA81-495A1EE9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58" y="2985399"/>
            <a:ext cx="7427262" cy="357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EA0F13-26AD-470A-8714-6BE0EDE6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3343"/>
            <a:ext cx="6436862" cy="60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1DA6CF-AAFD-473C-9796-6B04E585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79" y="296973"/>
            <a:ext cx="6503414" cy="48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2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dcmitype/"/>
    <ds:schemaRef ds:uri="http://schemas.microsoft.com/sharepoint/v3"/>
    <ds:schemaRef ds:uri="http://www.w3.org/XML/1998/namespace"/>
    <ds:schemaRef ds:uri="86144f90-c7b6-48d0-aae5-f5e9e48cc3df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0f0ae0ff-29c4-4766-b250-c1a9bee8d43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1920185-DE21-44A4-A20D-C6233B17DD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135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Wednesday 1st July 2020</vt:lpstr>
      <vt:lpstr>Today we are going to be thinking about  vocabulary.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Jay Lacey</cp:lastModifiedBy>
  <cp:revision>18</cp:revision>
  <dcterms:created xsi:type="dcterms:W3CDTF">2018-03-17T10:08:43Z</dcterms:created>
  <dcterms:modified xsi:type="dcterms:W3CDTF">2020-06-20T16:23:20Z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