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Decimals #7</a:t>
            </a:r>
          </a:p>
          <a:p>
            <a:r>
              <a:rPr lang="en-GB" dirty="0"/>
              <a:t>Rounding decimal numbers using number lines.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63EAEC-A6E2-4A5A-8F1B-539979C0751C}"/>
              </a:ext>
            </a:extLst>
          </p:cNvPr>
          <p:cNvSpPr txBox="1"/>
          <p:nvPr/>
        </p:nvSpPr>
        <p:spPr>
          <a:xfrm>
            <a:off x="3361075" y="477078"/>
            <a:ext cx="621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5.6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DF676D-8EA4-443D-8F71-876A90D614F5}"/>
              </a:ext>
            </a:extLst>
          </p:cNvPr>
          <p:cNvSpPr txBox="1"/>
          <p:nvPr/>
        </p:nvSpPr>
        <p:spPr>
          <a:xfrm>
            <a:off x="3330051" y="1623391"/>
            <a:ext cx="6282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To be able to do this you need to understand two things.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9578F08-9BA5-4280-B516-C1E592954145}"/>
              </a:ext>
            </a:extLst>
          </p:cNvPr>
          <p:cNvCxnSpPr/>
          <p:nvPr/>
        </p:nvCxnSpPr>
        <p:spPr>
          <a:xfrm flipH="1">
            <a:off x="1696278" y="1000298"/>
            <a:ext cx="2252870" cy="1954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45888DD-495F-4C3A-9B2C-F6EFE50A4740}"/>
              </a:ext>
            </a:extLst>
          </p:cNvPr>
          <p:cNvSpPr txBox="1"/>
          <p:nvPr/>
        </p:nvSpPr>
        <p:spPr>
          <a:xfrm>
            <a:off x="1073170" y="3087158"/>
            <a:ext cx="1749543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When we are rounding numbers, we are saying which value it is closest to. </a:t>
            </a:r>
          </a:p>
          <a:p>
            <a:pPr algn="ctr"/>
            <a:r>
              <a:rPr lang="en-GB" sz="2000" dirty="0">
                <a:solidFill>
                  <a:srgbClr val="7030A0"/>
                </a:solidFill>
              </a:rPr>
              <a:t>It is a more approximate value.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27747A7-BF52-4E0E-A71C-775FE64067D3}"/>
              </a:ext>
            </a:extLst>
          </p:cNvPr>
          <p:cNvCxnSpPr>
            <a:cxnSpLocks/>
          </p:cNvCxnSpPr>
          <p:nvPr/>
        </p:nvCxnSpPr>
        <p:spPr>
          <a:xfrm>
            <a:off x="8967457" y="1000298"/>
            <a:ext cx="1408995" cy="1954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D7B5138-A3E4-46C6-9BD4-9FAAF0F31AB2}"/>
              </a:ext>
            </a:extLst>
          </p:cNvPr>
          <p:cNvSpPr txBox="1"/>
          <p:nvPr/>
        </p:nvSpPr>
        <p:spPr>
          <a:xfrm>
            <a:off x="9210005" y="3087158"/>
            <a:ext cx="1749543" cy="34778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A whole number has no fraction or decimal. </a:t>
            </a:r>
          </a:p>
          <a:p>
            <a:pPr algn="ctr"/>
            <a:r>
              <a:rPr lang="en-GB" sz="2000" dirty="0">
                <a:solidFill>
                  <a:srgbClr val="7030A0"/>
                </a:solidFill>
              </a:rPr>
              <a:t>When rounding to the nearest whole number, we round to the ones column</a:t>
            </a:r>
          </a:p>
        </p:txBody>
      </p:sp>
    </p:spTree>
    <p:extLst>
      <p:ext uri="{BB962C8B-B14F-4D97-AF65-F5344CB8AC3E}">
        <p14:creationId xmlns:p14="http://schemas.microsoft.com/office/powerpoint/2010/main" val="289152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4593F2-DCAE-4B29-A46C-9291361F144F}"/>
              </a:ext>
            </a:extLst>
          </p:cNvPr>
          <p:cNvSpPr txBox="1"/>
          <p:nvPr/>
        </p:nvSpPr>
        <p:spPr>
          <a:xfrm>
            <a:off x="3586362" y="291548"/>
            <a:ext cx="621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5.6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F12D1-55C3-401A-B609-A13405A157EB}"/>
              </a:ext>
            </a:extLst>
          </p:cNvPr>
          <p:cNvSpPr txBox="1"/>
          <p:nvPr/>
        </p:nvSpPr>
        <p:spPr>
          <a:xfrm>
            <a:off x="1152939" y="980661"/>
            <a:ext cx="10721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number line can help to show us which two whole numbers the value lies between and which one it is closest to.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5AFE9A-502C-4DD1-B0A5-540B19B86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075635"/>
              </p:ext>
            </p:extLst>
          </p:nvPr>
        </p:nvGraphicFramePr>
        <p:xfrm>
          <a:off x="1152939" y="2971383"/>
          <a:ext cx="104888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528">
                  <a:extLst>
                    <a:ext uri="{9D8B030D-6E8A-4147-A177-3AD203B41FA5}">
                      <a16:colId xmlns:a16="http://schemas.microsoft.com/office/drawing/2014/main" val="2080029353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618997682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252453645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451256172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714050450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394607376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1338357210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4161540868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1542224481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245743209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456459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5.6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5.9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9755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3A34BBC-FB2A-4F6E-9160-33752A36617E}"/>
              </a:ext>
            </a:extLst>
          </p:cNvPr>
          <p:cNvSpPr txBox="1"/>
          <p:nvPr/>
        </p:nvSpPr>
        <p:spPr>
          <a:xfrm>
            <a:off x="2027583" y="3969027"/>
            <a:ext cx="8507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5.6 is between the whole numbers 5 and 6.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4F092D-FA10-4DF4-A132-2B1403076CAD}"/>
              </a:ext>
            </a:extLst>
          </p:cNvPr>
          <p:cNvCxnSpPr/>
          <p:nvPr/>
        </p:nvCxnSpPr>
        <p:spPr>
          <a:xfrm flipV="1">
            <a:off x="7434469" y="3429000"/>
            <a:ext cx="0" cy="5534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4905ED3-0CF1-4833-9705-751CD8F51FCC}"/>
              </a:ext>
            </a:extLst>
          </p:cNvPr>
          <p:cNvCxnSpPr/>
          <p:nvPr/>
        </p:nvCxnSpPr>
        <p:spPr>
          <a:xfrm>
            <a:off x="7328452" y="2703443"/>
            <a:ext cx="3684105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09C566B-B92C-4087-88AC-416A7D6DAE36}"/>
              </a:ext>
            </a:extLst>
          </p:cNvPr>
          <p:cNvSpPr txBox="1"/>
          <p:nvPr/>
        </p:nvSpPr>
        <p:spPr>
          <a:xfrm>
            <a:off x="2071340" y="4897401"/>
            <a:ext cx="8507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5.6 is closer to 6.0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192151-1523-44A5-AA7E-C180851F0FE9}"/>
              </a:ext>
            </a:extLst>
          </p:cNvPr>
          <p:cNvSpPr txBox="1"/>
          <p:nvPr/>
        </p:nvSpPr>
        <p:spPr>
          <a:xfrm>
            <a:off x="2071340" y="5785890"/>
            <a:ext cx="850789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5.6 rounded to the nearest whole number is 6. </a:t>
            </a:r>
          </a:p>
        </p:txBody>
      </p:sp>
    </p:spTree>
    <p:extLst>
      <p:ext uri="{BB962C8B-B14F-4D97-AF65-F5344CB8AC3E}">
        <p14:creationId xmlns:p14="http://schemas.microsoft.com/office/powerpoint/2010/main" val="96804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4593F2-DCAE-4B29-A46C-9291361F144F}"/>
              </a:ext>
            </a:extLst>
          </p:cNvPr>
          <p:cNvSpPr txBox="1"/>
          <p:nvPr/>
        </p:nvSpPr>
        <p:spPr>
          <a:xfrm>
            <a:off x="3586363" y="291548"/>
            <a:ext cx="621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3.2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F12D1-55C3-401A-B609-A13405A157EB}"/>
              </a:ext>
            </a:extLst>
          </p:cNvPr>
          <p:cNvSpPr txBox="1"/>
          <p:nvPr/>
        </p:nvSpPr>
        <p:spPr>
          <a:xfrm>
            <a:off x="1152939" y="980661"/>
            <a:ext cx="10721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number line can help to show us which two whole numbers the value lies between and which one it is closest to.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5AFE9A-502C-4DD1-B0A5-540B19B86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779823"/>
              </p:ext>
            </p:extLst>
          </p:nvPr>
        </p:nvGraphicFramePr>
        <p:xfrm>
          <a:off x="1152939" y="2971383"/>
          <a:ext cx="104888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528">
                  <a:extLst>
                    <a:ext uri="{9D8B030D-6E8A-4147-A177-3AD203B41FA5}">
                      <a16:colId xmlns:a16="http://schemas.microsoft.com/office/drawing/2014/main" val="2080029353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618997682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252453645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451256172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714050450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394607376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1338357210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4161540868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1542224481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245743209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456459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3.2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9755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3A34BBC-FB2A-4F6E-9160-33752A36617E}"/>
              </a:ext>
            </a:extLst>
          </p:cNvPr>
          <p:cNvSpPr txBox="1"/>
          <p:nvPr/>
        </p:nvSpPr>
        <p:spPr>
          <a:xfrm>
            <a:off x="2027583" y="3969027"/>
            <a:ext cx="8507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3.2 sits between the whole numbers 3 and 4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4F092D-FA10-4DF4-A132-2B1403076CAD}"/>
              </a:ext>
            </a:extLst>
          </p:cNvPr>
          <p:cNvCxnSpPr/>
          <p:nvPr/>
        </p:nvCxnSpPr>
        <p:spPr>
          <a:xfrm flipV="1">
            <a:off x="3546606" y="3429000"/>
            <a:ext cx="0" cy="5534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4905ED3-0CF1-4833-9705-751CD8F51FCC}"/>
              </a:ext>
            </a:extLst>
          </p:cNvPr>
          <p:cNvCxnSpPr>
            <a:cxnSpLocks/>
          </p:cNvCxnSpPr>
          <p:nvPr/>
        </p:nvCxnSpPr>
        <p:spPr>
          <a:xfrm>
            <a:off x="1537252" y="2716696"/>
            <a:ext cx="2009354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09C566B-B92C-4087-88AC-416A7D6DAE36}"/>
              </a:ext>
            </a:extLst>
          </p:cNvPr>
          <p:cNvSpPr txBox="1"/>
          <p:nvPr/>
        </p:nvSpPr>
        <p:spPr>
          <a:xfrm>
            <a:off x="2071340" y="4897401"/>
            <a:ext cx="8507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3.2 is closer to 3.0…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192151-1523-44A5-AA7E-C180851F0FE9}"/>
              </a:ext>
            </a:extLst>
          </p:cNvPr>
          <p:cNvSpPr txBox="1"/>
          <p:nvPr/>
        </p:nvSpPr>
        <p:spPr>
          <a:xfrm>
            <a:off x="2071340" y="5785890"/>
            <a:ext cx="850789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3.2 rounded to the nearest whole number is 3</a:t>
            </a:r>
          </a:p>
        </p:txBody>
      </p:sp>
    </p:spTree>
    <p:extLst>
      <p:ext uri="{BB962C8B-B14F-4D97-AF65-F5344CB8AC3E}">
        <p14:creationId xmlns:p14="http://schemas.microsoft.com/office/powerpoint/2010/main" val="386634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4593F2-DCAE-4B29-A46C-9291361F144F}"/>
              </a:ext>
            </a:extLst>
          </p:cNvPr>
          <p:cNvSpPr txBox="1"/>
          <p:nvPr/>
        </p:nvSpPr>
        <p:spPr>
          <a:xfrm>
            <a:off x="3487146" y="291548"/>
            <a:ext cx="6418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10.9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F12D1-55C3-401A-B609-A13405A157EB}"/>
              </a:ext>
            </a:extLst>
          </p:cNvPr>
          <p:cNvSpPr txBox="1"/>
          <p:nvPr/>
        </p:nvSpPr>
        <p:spPr>
          <a:xfrm>
            <a:off x="1152939" y="980661"/>
            <a:ext cx="10721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number line can help to show us which two whole numbers the value lies between and which one it is closest to.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5AFE9A-502C-4DD1-B0A5-540B19B86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249292"/>
              </p:ext>
            </p:extLst>
          </p:nvPr>
        </p:nvGraphicFramePr>
        <p:xfrm>
          <a:off x="1152939" y="2971383"/>
          <a:ext cx="104888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528">
                  <a:extLst>
                    <a:ext uri="{9D8B030D-6E8A-4147-A177-3AD203B41FA5}">
                      <a16:colId xmlns:a16="http://schemas.microsoft.com/office/drawing/2014/main" val="2080029353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618997682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252453645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451256172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714050450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394607376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1338357210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4161540868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1542224481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245743209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456459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10.0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10.5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10.7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10.8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10.9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9755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3A34BBC-FB2A-4F6E-9160-33752A36617E}"/>
              </a:ext>
            </a:extLst>
          </p:cNvPr>
          <p:cNvSpPr txBox="1"/>
          <p:nvPr/>
        </p:nvSpPr>
        <p:spPr>
          <a:xfrm>
            <a:off x="2027583" y="3969027"/>
            <a:ext cx="8507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10.9 sits between the whole numbers 10 and 11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4F092D-FA10-4DF4-A132-2B1403076CAD}"/>
              </a:ext>
            </a:extLst>
          </p:cNvPr>
          <p:cNvCxnSpPr/>
          <p:nvPr/>
        </p:nvCxnSpPr>
        <p:spPr>
          <a:xfrm flipV="1">
            <a:off x="10331719" y="3429000"/>
            <a:ext cx="0" cy="5534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4905ED3-0CF1-4833-9705-751CD8F51FCC}"/>
              </a:ext>
            </a:extLst>
          </p:cNvPr>
          <p:cNvCxnSpPr>
            <a:cxnSpLocks/>
          </p:cNvCxnSpPr>
          <p:nvPr/>
        </p:nvCxnSpPr>
        <p:spPr>
          <a:xfrm>
            <a:off x="10190922" y="2650435"/>
            <a:ext cx="781878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09C566B-B92C-4087-88AC-416A7D6DAE36}"/>
              </a:ext>
            </a:extLst>
          </p:cNvPr>
          <p:cNvSpPr txBox="1"/>
          <p:nvPr/>
        </p:nvSpPr>
        <p:spPr>
          <a:xfrm>
            <a:off x="2071340" y="4897401"/>
            <a:ext cx="8507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10.9 is closer to 11.0…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192151-1523-44A5-AA7E-C180851F0FE9}"/>
              </a:ext>
            </a:extLst>
          </p:cNvPr>
          <p:cNvSpPr txBox="1"/>
          <p:nvPr/>
        </p:nvSpPr>
        <p:spPr>
          <a:xfrm>
            <a:off x="2071340" y="5785890"/>
            <a:ext cx="850789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10.9 rounded to the nearest whole number is 11</a:t>
            </a:r>
          </a:p>
        </p:txBody>
      </p:sp>
    </p:spTree>
    <p:extLst>
      <p:ext uri="{BB962C8B-B14F-4D97-AF65-F5344CB8AC3E}">
        <p14:creationId xmlns:p14="http://schemas.microsoft.com/office/powerpoint/2010/main" val="185514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4593F2-DCAE-4B29-A46C-9291361F144F}"/>
              </a:ext>
            </a:extLst>
          </p:cNvPr>
          <p:cNvSpPr txBox="1"/>
          <p:nvPr/>
        </p:nvSpPr>
        <p:spPr>
          <a:xfrm>
            <a:off x="3401364" y="291548"/>
            <a:ext cx="6590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25.4 to the nearest whole number.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F12D1-55C3-401A-B609-A13405A157EB}"/>
              </a:ext>
            </a:extLst>
          </p:cNvPr>
          <p:cNvSpPr txBox="1"/>
          <p:nvPr/>
        </p:nvSpPr>
        <p:spPr>
          <a:xfrm>
            <a:off x="1152939" y="980661"/>
            <a:ext cx="10721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number line can help to show us which two whole numbers the value lies between and which one it is closest to.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5AFE9A-502C-4DD1-B0A5-540B19B86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877162"/>
              </p:ext>
            </p:extLst>
          </p:nvPr>
        </p:nvGraphicFramePr>
        <p:xfrm>
          <a:off x="1152939" y="2971383"/>
          <a:ext cx="104888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528">
                  <a:extLst>
                    <a:ext uri="{9D8B030D-6E8A-4147-A177-3AD203B41FA5}">
                      <a16:colId xmlns:a16="http://schemas.microsoft.com/office/drawing/2014/main" val="2080029353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618997682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252453645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451256172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714050450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394607376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1338357210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4161540868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1542224481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245743209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456459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25.0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25.1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25.2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25.3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25.4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25.5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25.6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25.7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25.8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25.9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26.0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9755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3A34BBC-FB2A-4F6E-9160-33752A36617E}"/>
              </a:ext>
            </a:extLst>
          </p:cNvPr>
          <p:cNvSpPr txBox="1"/>
          <p:nvPr/>
        </p:nvSpPr>
        <p:spPr>
          <a:xfrm>
            <a:off x="2027583" y="3969027"/>
            <a:ext cx="8507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25.4 sites between the whole numbers 25.0 and 26.0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4F092D-FA10-4DF4-A132-2B1403076CAD}"/>
              </a:ext>
            </a:extLst>
          </p:cNvPr>
          <p:cNvCxnSpPr/>
          <p:nvPr/>
        </p:nvCxnSpPr>
        <p:spPr>
          <a:xfrm flipV="1">
            <a:off x="5441667" y="3415574"/>
            <a:ext cx="0" cy="5534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4905ED3-0CF1-4833-9705-751CD8F51FCC}"/>
              </a:ext>
            </a:extLst>
          </p:cNvPr>
          <p:cNvCxnSpPr>
            <a:cxnSpLocks/>
          </p:cNvCxnSpPr>
          <p:nvPr/>
        </p:nvCxnSpPr>
        <p:spPr>
          <a:xfrm>
            <a:off x="1709531" y="2743200"/>
            <a:ext cx="3591339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09C566B-B92C-4087-88AC-416A7D6DAE36}"/>
              </a:ext>
            </a:extLst>
          </p:cNvPr>
          <p:cNvSpPr txBox="1"/>
          <p:nvPr/>
        </p:nvSpPr>
        <p:spPr>
          <a:xfrm>
            <a:off x="2071340" y="4897401"/>
            <a:ext cx="8507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25.4 is closer to 25.0 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192151-1523-44A5-AA7E-C180851F0FE9}"/>
              </a:ext>
            </a:extLst>
          </p:cNvPr>
          <p:cNvSpPr txBox="1"/>
          <p:nvPr/>
        </p:nvSpPr>
        <p:spPr>
          <a:xfrm>
            <a:off x="2071340" y="5785890"/>
            <a:ext cx="850789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25.4 rounded to the nearest whole number is 25</a:t>
            </a:r>
          </a:p>
        </p:txBody>
      </p:sp>
    </p:spTree>
    <p:extLst>
      <p:ext uri="{BB962C8B-B14F-4D97-AF65-F5344CB8AC3E}">
        <p14:creationId xmlns:p14="http://schemas.microsoft.com/office/powerpoint/2010/main" val="14393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4593F2-DCAE-4B29-A46C-9291361F144F}"/>
              </a:ext>
            </a:extLst>
          </p:cNvPr>
          <p:cNvSpPr txBox="1"/>
          <p:nvPr/>
        </p:nvSpPr>
        <p:spPr>
          <a:xfrm>
            <a:off x="3506369" y="343350"/>
            <a:ext cx="6380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3.5 to the nearest whole number.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AF12D1-55C3-401A-B609-A13405A157EB}"/>
              </a:ext>
            </a:extLst>
          </p:cNvPr>
          <p:cNvSpPr txBox="1"/>
          <p:nvPr/>
        </p:nvSpPr>
        <p:spPr>
          <a:xfrm>
            <a:off x="1152939" y="980661"/>
            <a:ext cx="10721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number line can help to show us which two whole numbers the value lies between and which one it is closest to.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5AFE9A-502C-4DD1-B0A5-540B19B86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974040"/>
              </p:ext>
            </p:extLst>
          </p:nvPr>
        </p:nvGraphicFramePr>
        <p:xfrm>
          <a:off x="1152939" y="2971383"/>
          <a:ext cx="104888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3528">
                  <a:extLst>
                    <a:ext uri="{9D8B030D-6E8A-4147-A177-3AD203B41FA5}">
                      <a16:colId xmlns:a16="http://schemas.microsoft.com/office/drawing/2014/main" val="2080029353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618997682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252453645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451256172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714050450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394607376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1338357210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4161540868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1542224481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245743209"/>
                    </a:ext>
                  </a:extLst>
                </a:gridCol>
                <a:gridCol w="953528">
                  <a:extLst>
                    <a:ext uri="{9D8B030D-6E8A-4147-A177-3AD203B41FA5}">
                      <a16:colId xmlns:a16="http://schemas.microsoft.com/office/drawing/2014/main" val="2456459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3.9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0B0F0"/>
                          </a:solidFill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9755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3A34BBC-FB2A-4F6E-9160-33752A36617E}"/>
              </a:ext>
            </a:extLst>
          </p:cNvPr>
          <p:cNvSpPr txBox="1"/>
          <p:nvPr/>
        </p:nvSpPr>
        <p:spPr>
          <a:xfrm>
            <a:off x="2027583" y="3969027"/>
            <a:ext cx="8507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3.5 sits between the whole numbers 3 and 4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04F092D-FA10-4DF4-A132-2B1403076CAD}"/>
              </a:ext>
            </a:extLst>
          </p:cNvPr>
          <p:cNvCxnSpPr/>
          <p:nvPr/>
        </p:nvCxnSpPr>
        <p:spPr>
          <a:xfrm flipV="1">
            <a:off x="6397343" y="3415574"/>
            <a:ext cx="0" cy="5534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4905ED3-0CF1-4833-9705-751CD8F51FCC}"/>
              </a:ext>
            </a:extLst>
          </p:cNvPr>
          <p:cNvCxnSpPr>
            <a:cxnSpLocks/>
          </p:cNvCxnSpPr>
          <p:nvPr/>
        </p:nvCxnSpPr>
        <p:spPr>
          <a:xfrm>
            <a:off x="1709531" y="2743200"/>
            <a:ext cx="45720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09C566B-B92C-4087-88AC-416A7D6DAE36}"/>
              </a:ext>
            </a:extLst>
          </p:cNvPr>
          <p:cNvSpPr txBox="1"/>
          <p:nvPr/>
        </p:nvSpPr>
        <p:spPr>
          <a:xfrm>
            <a:off x="2071340" y="4897401"/>
            <a:ext cx="8507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3.5 is the centre point between 3 and 4. When this happens we round up to the next whole number.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192151-1523-44A5-AA7E-C180851F0FE9}"/>
              </a:ext>
            </a:extLst>
          </p:cNvPr>
          <p:cNvSpPr txBox="1"/>
          <p:nvPr/>
        </p:nvSpPr>
        <p:spPr>
          <a:xfrm>
            <a:off x="2071340" y="5785890"/>
            <a:ext cx="850789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3.5 rounded to the nearest </a:t>
            </a:r>
            <a:r>
              <a:rPr lang="en-GB" sz="2000"/>
              <a:t>whole number is 4</a:t>
            </a:r>
            <a:endParaRPr lang="en-GB" sz="20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4728C51-8829-4588-9D19-165383910B3E}"/>
              </a:ext>
            </a:extLst>
          </p:cNvPr>
          <p:cNvCxnSpPr>
            <a:cxnSpLocks/>
          </p:cNvCxnSpPr>
          <p:nvPr/>
        </p:nvCxnSpPr>
        <p:spPr>
          <a:xfrm>
            <a:off x="6513443" y="2743200"/>
            <a:ext cx="4572000" cy="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5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863</TotalTime>
  <Words>428</Words>
  <Application>Microsoft Office PowerPoint</Application>
  <PresentationFormat>Widescreen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72</cp:revision>
  <dcterms:created xsi:type="dcterms:W3CDTF">2020-03-20T11:22:32Z</dcterms:created>
  <dcterms:modified xsi:type="dcterms:W3CDTF">2020-04-20T12:58:30Z</dcterms:modified>
</cp:coreProperties>
</file>