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34" r:id="rId7"/>
    <p:sldId id="435" r:id="rId8"/>
    <p:sldId id="424" r:id="rId9"/>
    <p:sldId id="42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Thursday 16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July2020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8" y="932668"/>
            <a:ext cx="51063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Today, we are going to use our plans to write our own adventure stories.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629A8-31F7-4C48-95A4-C02048BE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126" y="3172571"/>
            <a:ext cx="3435743" cy="29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F355F-E712-4A7C-AFE5-4889DA75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95" y="171463"/>
            <a:ext cx="6318444" cy="65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B57-4A5A-47BA-BEA3-94C8D107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514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Take a minute to read</a:t>
            </a:r>
            <a:br>
              <a:rPr lang="en-GB" dirty="0"/>
            </a:br>
            <a:r>
              <a:rPr lang="en-GB" dirty="0"/>
              <a:t>through your story </a:t>
            </a:r>
            <a:br>
              <a:rPr lang="en-GB" dirty="0"/>
            </a:br>
            <a:r>
              <a:rPr lang="en-GB" dirty="0"/>
              <a:t>sequence from yesterday.</a:t>
            </a:r>
          </a:p>
        </p:txBody>
      </p:sp>
    </p:spTree>
    <p:extLst>
      <p:ext uri="{BB962C8B-B14F-4D97-AF65-F5344CB8AC3E}">
        <p14:creationId xmlns:p14="http://schemas.microsoft.com/office/powerpoint/2010/main" val="150738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04C3-9D22-4DAB-8E30-FC6CEDE7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872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It is time to write your adventure.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D7C76-E1C8-41F9-9D13-A46CA85A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5177"/>
            <a:ext cx="7886700" cy="54198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Remember to look back at the original story if you need</a:t>
            </a:r>
          </a:p>
          <a:p>
            <a:pPr marL="0" indent="0">
              <a:buNone/>
            </a:pPr>
            <a:r>
              <a:rPr lang="en-GB" dirty="0"/>
              <a:t>extra guidance.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Take your time and really think carefully</a:t>
            </a:r>
          </a:p>
          <a:p>
            <a:pPr marL="0" indent="0">
              <a:buNone/>
            </a:pPr>
            <a:r>
              <a:rPr lang="en-GB" dirty="0"/>
              <a:t>about your word choices.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to use a range of sentence types</a:t>
            </a:r>
          </a:p>
          <a:p>
            <a:pPr marL="0" indent="0">
              <a:buNone/>
            </a:pPr>
            <a:r>
              <a:rPr lang="en-GB" dirty="0"/>
              <a:t>(exclamation, command, question).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our guidance from yesterday to punctuate direct speech properly.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you’ve finished a section, go back....read it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and check that you are totally happy with</a:t>
            </a:r>
          </a:p>
          <a:p>
            <a:pPr marL="0" indent="0">
              <a:buNone/>
            </a:pPr>
            <a:r>
              <a:rPr lang="en-GB" dirty="0"/>
              <a:t>it before moving on. If you’re not, change the</a:t>
            </a:r>
          </a:p>
          <a:p>
            <a:pPr marL="0" indent="0">
              <a:buNone/>
            </a:pPr>
            <a:r>
              <a:rPr lang="en-GB" dirty="0"/>
              <a:t>elements you don’t like, improve your word choices.</a:t>
            </a:r>
          </a:p>
          <a:p>
            <a:pPr marL="0" indent="0">
              <a:buNone/>
            </a:pPr>
            <a:r>
              <a:rPr lang="en-GB" dirty="0"/>
              <a:t>This type of editing and proof reading is an important</a:t>
            </a:r>
          </a:p>
          <a:p>
            <a:pPr marL="0" indent="0">
              <a:buNone/>
            </a:pPr>
            <a:r>
              <a:rPr lang="en-GB" dirty="0"/>
              <a:t>writing skill.</a:t>
            </a:r>
          </a:p>
        </p:txBody>
      </p:sp>
    </p:spTree>
    <p:extLst>
      <p:ext uri="{BB962C8B-B14F-4D97-AF65-F5344CB8AC3E}">
        <p14:creationId xmlns:p14="http://schemas.microsoft.com/office/powerpoint/2010/main" val="2780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684C-0475-4340-8EA3-C086C7B7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6" y="1088778"/>
            <a:ext cx="6587231" cy="576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Year 4, Thank you for sending me your </a:t>
            </a:r>
          </a:p>
          <a:p>
            <a:pPr marL="0" indent="0">
              <a:buNone/>
            </a:pPr>
            <a:r>
              <a:rPr lang="en-GB" dirty="0"/>
              <a:t>work over the least few weeks. </a:t>
            </a:r>
          </a:p>
          <a:p>
            <a:pPr marL="0" indent="0">
              <a:buNone/>
            </a:pPr>
            <a:r>
              <a:rPr lang="en-GB" dirty="0"/>
              <a:t>It has been a joy to read. </a:t>
            </a:r>
          </a:p>
          <a:p>
            <a:pPr marL="0" indent="0">
              <a:buNone/>
            </a:pPr>
            <a:r>
              <a:rPr lang="en-GB" dirty="0"/>
              <a:t>This is the last lesson I will be sending you. </a:t>
            </a:r>
          </a:p>
          <a:p>
            <a:pPr marL="0" indent="0">
              <a:buNone/>
            </a:pPr>
            <a:r>
              <a:rPr lang="en-GB" dirty="0"/>
              <a:t>I’d love to read your stories.</a:t>
            </a:r>
          </a:p>
          <a:p>
            <a:pPr marL="0" indent="0">
              <a:buNone/>
            </a:pPr>
            <a:r>
              <a:rPr lang="en-GB" dirty="0"/>
              <a:t>Thank you for joining in and using these</a:t>
            </a:r>
          </a:p>
          <a:p>
            <a:pPr marL="0" indent="0">
              <a:buNone/>
            </a:pPr>
            <a:r>
              <a:rPr lang="en-GB" dirty="0"/>
              <a:t>Resources. I hope you have enjoyed them.</a:t>
            </a:r>
          </a:p>
          <a:p>
            <a:pPr marL="0" indent="0">
              <a:buNone/>
            </a:pPr>
            <a:r>
              <a:rPr lang="en-GB" dirty="0"/>
              <a:t>Have a good holiday and please keep safe.</a:t>
            </a:r>
          </a:p>
          <a:p>
            <a:pPr marL="0" indent="0">
              <a:buNone/>
            </a:pPr>
            <a:r>
              <a:rPr lang="en-GB"/>
              <a:t>Miss Lacey x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(My email address is on lots of letters but it is definitely on the letter you have received about collecting books).</a:t>
            </a:r>
          </a:p>
        </p:txBody>
      </p:sp>
    </p:spTree>
    <p:extLst>
      <p:ext uri="{BB962C8B-B14F-4D97-AF65-F5344CB8AC3E}">
        <p14:creationId xmlns:p14="http://schemas.microsoft.com/office/powerpoint/2010/main" val="391615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purl.org/dc/elements/1.1/"/>
    <ds:schemaRef ds:uri="86144f90-c7b6-48d0-aae5-f5e9e48cc3df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0f0ae0ff-29c4-4766-b250-c1a9bee8d430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230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Thursday 16th  July2020</vt:lpstr>
      <vt:lpstr>PowerPoint Presentation</vt:lpstr>
      <vt:lpstr>PowerPoint Presentation</vt:lpstr>
      <vt:lpstr>Take a minute to read through your story  sequence from yesterday.</vt:lpstr>
      <vt:lpstr>It is time to write your adventure.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23</cp:revision>
  <dcterms:created xsi:type="dcterms:W3CDTF">2018-03-17T10:08:43Z</dcterms:created>
  <dcterms:modified xsi:type="dcterms:W3CDTF">2020-07-04T17:58:22Z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