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1935"/>
  </p:normalViewPr>
  <p:slideViewPr>
    <p:cSldViewPr snapToGrid="0">
      <p:cViewPr varScale="1">
        <p:scale>
          <a:sx n="105" d="100"/>
          <a:sy n="105" d="100"/>
        </p:scale>
        <p:origin x="8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622" units="cm"/>
          <inkml:channel name="Y" type="integer" max="13850" units="cm"/>
          <inkml:channel name="T" type="integer" max="2.14748E9" units="dev"/>
        </inkml:traceFormat>
        <inkml:channelProperties>
          <inkml:channelProperty channel="X" name="resolution" value="159.99741" units="1/cm"/>
          <inkml:channelProperty channel="Y" name="resolution" value="160.00462" units="1/cm"/>
          <inkml:channelProperty channel="T" name="resolution" value="1" units="1/dev"/>
        </inkml:channelProperties>
      </inkml:inkSource>
      <inkml:timestamp xml:id="ts0" timeString="2020-06-11T07:34:18.4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13145 4341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0,-7-8 0,7 8 0,0 0 0,0 0 0,0 0 0,0 0 0,0 0 0,-6-7 0,6 7 0,0 0 0,0 0 0,0 0 0,0 0 0,-7-6 0,7 6 0,0 0 0,0 0 0,0 0 0,-9-2 0,9 2 0,0 0 0,0 0 0,-9-3 0,9 3 0,0 0 0,-10-2 0,10 2 0,-12 0 0,1 0 0,11 0 0,0 0 0,0 0 0,0 0 0,0 0 0,0 0 0,0 0 0,0 0 0,0 0 0,0 0 0,0 0 0,-13 0 0,13 0 0,0 0 0,0 0 0,0 0 0,0 0 0,0 0 0,0 0 0,0 0 0,0 0 0,0 0 0,-12 2 0,12-2 0,0 0 0,-14 1 0,14-1 0,0 0 0,0 0 0,0 0 0,0 0 0,0 0 0,0 0 0,0 0 0,-13 2 0,13-2 0,0 0 0,0 0 0,0 0 0,0 0 0,0 0 0,0 0 0,-14 2 0,14-2 0,0 0 0,0 0 0,0 0 0,0 0 0,0 0 0,-15 4 0,15-4 0,0 0 0,0 0 0,0 0 0,0 0 0,-15 6 0,15-6 0,0 0 0,0 0 0,0 0 0,-16 7 0,16-7 0,0 0 0,0 0 0,-16 7 0,16-7 0,0 0 0,-15 7 15,15-7-15,-14 8 0,0 0 16,2 3-16,1-1 16,0 1-16,1 0 0,-1 1 15,2 0-15,-1 1 16,3 1-16,-1-2 0,2 0 15,1 1-15,1-1 16,2 0-16,0-1 16,2 2-16,0-2 0,0 1 15,0 1-15,1-1 32,2 0-32,-1 2 0,1-1 15,0 0-15,1 1 16,2-2-16,-2 2 0,1-3 15,1 2-15,-1-1 16,3-2-16,-1-1 16,2 1-16,-1-2 0,1 0 15,2-1-15,0 0 16,2-1-16,-1-1 16,2-1-16,1 0 0,0-1 15,-1 0-15,0-2 16,0-1-16,-1 0 15,2-3-15,-1 2 0,1-3 16,-1 0-16,1-2 16,-1 2-16,1-1 15,-3-1-15,-1 1 0,-1-1 0,0 1 16,-5 1-16,1-2 0,-2 2 16,-1-2-16,-2 1 15,-1-2-15,-1 0 16,-2 0-16,0 0 0,-1 1 15,-2-1-15,1 0 16,-2 0-16,-1 0 16,-2 2-16,1-1 0,-2 1 15,-2 0-15,1 1 16,-1 2-16,1-1 16,1 1-16,-1 1 0,-1 1 15,2 0-15,0 1 16,0 1-16,0 1 0,2 1 15,-1 0-15,0 1 16,2 1-16,0-1 16,0 4-1,1-3-15,1 3 16,2-1-16,-1 0 0,2 0 16,0 1-16,2-1 15,-1 0-15,2-1 16,0 0-16,0 0 0,0 0 15,2 0-15,-4-1 16,2 3-16,-1 0 16,-2 2-16,-1 0 0,0-4 15,4-7-15,0 0 16</inkml:trace>
  <inkml:trace contextRef="#ctx0" brushRef="#br0" timeOffset="651.317">12737 5351 0,'0'0'16,"0"0"-16,0 0 15,9-7-15,0 0 0,2-2 16,0 1-16,1-3 16,2-1-16,0-1 15,1-2-15,0 0 0,0-1 16,-1 2-16,4-5 16,-1-1-16,3 0 15,-1-2-15,2 0 0,-1-2 16,2 0-16,0-2 15,0-2-15,0 2 16,-4 4-16,7-8 0,0 1 16,1-2-16,0 1 15,-4 7-15,0-1 16,8-7-16,-6 7 0,7-4 16,-7 6-16,0 0 15,1 0-15,0 0 16,0-2-16,-1 1 0,0 1 15,-2 0-15,-2 0 0,1 0 16,-7 8-16,-2 0 16,1 2-16,-4 2 15,1 1-15,-2 0 0,2 2 16,-3 1-16,1 1 16,-3 1-16,-1 3 15,-1 0-15,-4 2 0,1-1 0</inkml:trace>
  <inkml:trace contextRef="#ctx0" brushRef="#br0" timeOffset="1369.298">13353 4935 0,'0'0'15,"0"0"-15,0 0 16,0 0-16,0 0 0,0 0 16,0 0-16,0 0 15,0 0-15,0 0 16,12-1-16,-1 1 0,2-2 15,-1 1-15,-1 1 16,3-1-16,0 1 16,-1-2-16,1 2 0,0 0 15,1-1-15,-1 1 16,1 0-16,0-2 16,0 2-16,-1-1 0,0 1 15,-1 0-15,1 0 16,-1 1-16,-1-1 15,-1 2-15,-1-2 0,-2 1 32,0 1-32,-4-1 0,2-1 15,-4 1-15,0 1 16,-1-1-16,1 0 0,-1 2 16,-1 1-16,0 0 15,0 3-15,-3 2 16,2 0-16,-3 2 0,1 2 15,-1 0-15,1 3 16,-1 1-16,1 0 16,2 1-16,-2 0 0,2-2 15,-1 1-15,1-1 16,1 2-16,-1 0 0,1-2 16,0 1-16,0-2 15,0 2-15,1-4 16,-1 2-16,1-2 0,-1-1 15,2-1-15,-1 0 16,-1 0-16,1-1 16,1 0-16,-1-2 0,1 0 15,-1-1 1,-1-3-16,1-1 0,-1-3 0</inkml:trace>
  <inkml:trace contextRef="#ctx0" brushRef="#br0" timeOffset="4756.839">12442 10932 0,'0'0'0,"0"0"16,0 0-16,0 0 16,0 0-16,0 0 15,0 0-15,0 0 0,0 0 16,9-10-16,-1 4 15,-1-3-15,1 2 16,0 1-16,2 0 0,0 1 16,2-1-16,0 1 15,2 0-15,1 1 16,0 2 0,0-1-16,1 1 0,-1 2 0,0 2 15,0-1-15,0 3 0,0 2 16,-2-1-16,0 4 15,-2 0-15,0 2 16,-1 3-16,0 1 0,-5 2 16,1 2-16,-5-3 15,0 2-15,1 7 16,-5-6-16,-1 7 0,-2-5 16,0-2-16,-4 7 31,2-5-31,-6 4 0,-1-7 15,0-2-15,0 1 16,-2-1-16,1-1 16,-2-2-16,-2-1 0,4-1 15,-2-1-15,3-2 16,1-3-16,3 1 0,1-2 16,4-1-16,-1-2 15,3 1-15,1-2 0,1 1 16,2-1-16,3-1 15,1-1-15,0 1 16,3-1-16,4 0 0,3-1 16,1 0-16,3 0 15,1 2-15,2 0 16,1 1-16,3 0 0,-5 0 16,8 1-16,-2 0 15,-5 1-15,-1 1 0,1-2 16,0 2-16,-1-1 15,-1 3-15,1-3 16,-1 1-16,-3 1 0,-2-1 16,0 0-16,-2-2 0,1 2 15,-2 0-15,0-3 16,1-2-16,-4-2 16,-8 4-16</inkml:trace>
  <inkml:trace contextRef="#ctx0" brushRef="#br0" timeOffset="5529.982">13387 10874 0,'0'0'0,"0"0"16,0 0-16,0 0 0,0 0 16,-12-1-16,0 1 15,-1 3-15,-1 1 0,1 4 16,-1 2-16,-3 3 15,5 0-15,-4 5 16,3-3-16,-2 4 0,4-2 16,0 0-16,1 1 15,1 2-15,-2 3 16,4-5-16,0 1 0,2 2 16,2-2-16,0 0 15,2 1-15,2-1 16,2 0-16,2-1 0,2 0 15,3 0-15,1-3 16,3-1-16,1-2 16,1 0-16,2-3 0,1-3 15,2 0-15,1-2 16,-1-3-16,-1-2 16,1-2-16,0-1 0,-2-3 15,-1-1 1,-5 0-16,0 0 15,-2-3-15,-3-2 16,-1 1-16,-2-2 0,-3 2 16,-2-2-16,-3 2 15,-1 1-15,-3 0 16,-3 0-16,-1 1 0,-1 3 16,-2 0-16,1 3 15,-3 1-15,1 2 16,-1 1-16,1 1 0,0 3 15,-1 2-15,1 2 16,1 0-16,2 3 16,0 0-16,1 3 0,2 0 15,3 0-15,0 1 16,3 1-16,2-2 0,2 0 16,3-3-16,1-6 15,-5-5-15,0 0 16,0 0-16</inkml:trace>
  <inkml:trace contextRef="#ctx0" brushRef="#br0" timeOffset="6328.973">14002 10855 0,'0'0'0,"0"0"0,0 0 16,0 0-16,0 0 15,0 0-15,-11 3 16,-1 2-16,-1 2 0,-2 3 16,3-1-16,-3 5 15,1 0-15,-1 0 0,1 2 16,3-2-16,-3 5 16,3-4-16,0 0 15,2 2-15,1-1 0,-2 5 16,2-4-16,1 1 15,1-1-15,2 1 16,3 0-16,1 1 0,1-1 16,2 2-16,2-3 15,2 1-15,2 0 16,0-1-16,2-2 0,3-1 16,0-2-16,2-2 15,2-2-15,1-1 16,1-3-16,-1-3 0,0-1 15,-1-3-15,0-2 16,0-2-16,-2-3 16,-1-1-16,-1-1 0,-2-2 15,-1-1-15,-2 0 16,-2 0-16,-2 0 16,-2 1-16,-2-1 0,-1 1 15,-4 2-15,-1-1 16,-2 2-16,-3 3 0,-1 1 15,0 0-15,-1 3 0,-1 2 16,0 0-16,-3 2 16,1 3-1,0 1-15,-1 2 0,1 2 0,-1 0 16,3 3 0,-1 1-16,3 1 0,0-1 15,3 3-15,-1 0 16,3 2-16,0 1 15,3 0-15,1-2 0,0-1 16,2-5-16,0-10 16</inkml:trace>
  <inkml:trace contextRef="#ctx0" brushRef="#br0" timeOffset="10451.266">6582 15336 0,'0'0'0,"0"0"16,0 0-16,0 0 15,0 0-15,0 0 16,0 0-16,0 0 0,0 0 16,0 0-16,0 0 15,0 0-15,0 0 16,0 0-16,0 0 0,0 0 15,0 0-15,0 0 16,0 0-16,0 0 16,5-5-16,2 1 0,-2 0 15,1 1-15,1 0 16,0 0-16,0 1 16,-1 0-16,3 1 0,-2-1 15,-1 1-15,1 1 16,0 0-16,-1 1 15,1 1-15,0-1 0,-1 2 16,1 0-16,0 1 16,0 0-16,0 1 15,-2 0-15,2 0 0,-1 2 16,-1 0 0,1 0-16,-1 1 0,-1 0 0,-1-1 15,1 1-15,-2 1 0,-1-1 16,0-1-16,-1 1 15,0 0-15,-1 2 16,0-2-16,-2 0 0,0 1 31,0-1-31,-1-1 0,2 1 16,-3-1-16,1 0 16,2-2-16,-3 2 15,0 0-15,1-2 0,-2 1 16,2-1-16,-3 1 15,2-1-15,-2 1 0,1-2 16,0 2-16,0-2 16,1 1-16,-1-1 15,2 0-15,-2 1 0,2-1 16,1-2-16,1 1 16,-1 0-16,0 0 15,2-1-15,-1 0 0,1-1 16,0 1-16,1-2 15,0 1-15,0-1 16,0 1-16,0-1 0,0 2 16,0-1-16,1-1 15,-1 1-15,1-1 16,1 2-16,-1-2 0,2 1 16,0-1-16,1 0 15,0 0-15,0 0 0,2 0 16,1 0-1,-1-1-15,1 1 0,2-2 16,0 0-16,-1 0 16,2 1-16,1-2 15,0 2-15,-1-1 0,1 1 16,-2 0-16,1-1 16,-2 2-16,2 0 15,-1 0-15,0 0 0,-1 0 16,-1 0-16,0 0 15,1 2-15,-3-2 16,2 1-16,-1-1 0,-1 1 16,2-1-16,-3 2 15,0-1-15,1-1 16,-3 2-16,0-2 0,-1 0 16,0 1-16,1-1 15,-2 0-15,0 0 0,0 0 16,0 1-16,0-2 15,0 1-15,1-3 16,-2 2-16,1 1 0,0 0 16,0 0-16</inkml:trace>
  <inkml:trace contextRef="#ctx0" brushRef="#br0" timeOffset="11629.659">7163 15305 0,'0'0'0,"0"0"0,0 0 16,0 0-16,0 0 16,0 0-16,0 0 0,0 0 15,0 0-15,10 4 16,1-1-16,0-1 16,3 0-16,0-1 0,-1 0 15,1 1-15,0-1 16,0-1-16,-1 0 15,1 2-15,-2-2 0,1 1 16,-2-2-16,-2 1 16,0 0-16,-4 0 0,-1 0 15,0 0-15,-2 0 0,-1 0 16,-1-2-16,-3 1 16,-1-1-16,-3 1 15,1 0-15,-4-1 0,2 2 16,-3 0-16,1 0 15,-1 0 1,-1 2-16,-1-1 16,1 2-16,0 0 0,-2-1 15,0 2-15,2-1 16,1 1-16,0 0 16,1 1-16,2 0 0,1-1 15,0 2-15,2-1 16,0 1-16,1-1 0,2 1 15,0-1-15,2-1 16,0 2-16,0-1 16,3 1-16,-2-2 0,3 1 15,1 1-15,0-2 16,1 2-16,0-2 16,1 0-16,2 0 0,-1-1 15,0-1-15,0 3 0,2-4 16,0 2-16,-1-1 15,2 1-15,0-1 16,0 0-16,-1 1 0,1 0 16,-2 0-16,1 1 15,0-2-15,-2 3 16,2-1-16,-1 1 16,-2-1-16,0 2 15,0-1-15,-2 1 0,-1 1 16,-1-2-16,0 2 15,-2-1-15,-1 0 16,0 1-16,-1 2 0,0-3 16,-2 3-16,-1-2 15,-2 1-15,-1-1 16,0-2-16,-1 2 0,0-1 16,-2-1-16,2-1 15,-3 0-15,1-1 16,-1-1-16,2 0 0,-2-2 15,1 2-15,1-2 16,-1-2-16,0 2 0,2-1 16,0-2-16,0 2 15,2-3-15,1 0 0,2-2 16,0-1-16,4 0 16,-1 7-16,0 0 0,0 0 15</inkml:trace>
  <inkml:trace contextRef="#ctx0" brushRef="#br0" timeOffset="12638.464">7802 15362 0,'0'0'0,"0"0"0,0 0 16,0 0-16,0 0 15,0 0-15,0 0 16,11-1-16,-2 1 0,1-1 15,1-1-15,-1 2 16,-1 0-16,2-1 16,0 1-16,0 0 0,2 1 15,0 1-15,1-2 16,0 2-16,-2 0 0,2 1 16,-3 1-16,1 0 15,-2 0-15,1 1 16,-3 2-16,0-1 0,-1 1 15,-1 0-15,-1-1 16,-1 1-16,-2 2 16,-1-3-16,-2 4 0,-1-2 15,0 2-15,-4 1 16,-1-1-16,0 1 0,-1 0 16,0-2-16,-2 2 15,1 0-15,-2-1 16,0-1-16,0 1 0,0 0 15,0-2-15,0 0 16,1 0-16,0-1 0,2 0 31,0-1-31,1-1 0,2 1 16,-1-2-16,2 0 16,1-1-16,0 0 15,2-2-15,0 2 0,-1-2 16,2 0-16,2 2 15,-1-1-15,2-1 0,1 2 16,1-2-16,2-1 16,3 1-16,0-1 0,2 2 0,-1-2 15,4-2-15,-3 2 16,4 0-16,-4 0 16,2 0-16,-1 0 0,1 0 15,0 0-15,0-1 16,-2 1-1,0 0-15,-1 0 16,-1 0-16,0 0 16,-3 0-16,1 0 0,-1-1 15,0-1-15,1 0 16,0-1-16,-2-1 16,-6 4-16,0 0 0,0 0 15,0 0-15</inkml:trace>
  <inkml:trace contextRef="#ctx0" brushRef="#br0" timeOffset="13482.253">8740 15426 0,'0'0'16,"0"0"-16,0 0 0,0 0 16,0 0-16,0 0 15,-6-11-15,1 2 0,1 1 16,-2 3-16,1-2 15,-1 3-15,-1-2 16,0 2-16,0 1 0,-1 1 16,0 0-16,0 1 15,-2 1-15,0 1 16,1 1-16,-2 0 0,0 2 16,-2 2-16,2-1 15,-1 4-15,0-1 0,-1 0 16,2 3-16,-1-1 0,1 1 15,0 1-15,1 1 16,2-1-16,0 0 16,1 3-16,0-1 0,1 0 15,2 0-15,0-1 16,1 1-16,3 0 16,0 1-16,2-1 0,1 0 15,1-2-15,1 2 16,2-3-16,0 0 15,3 0-15,1-2 0,0 0 16,1-1-16,0-3 16,1 1-1,-1-2-15,2-1 0,0-2 0,-1-1 16,3-1-16,-1-3 0,0 0 16,0-3-16,-1 0 15,1-1-15,-3-1 16,1 1-16,-4-2 0,1 1 31,-1-1-31,-2-1 0,0 0 0,-3-1 0,0-1 16,1 1-16,-4 0 15,-1-2-15,0 1 16,-1 0-16,-2-1 0,-1 2 16,0-1-16,-2 1 15,1-2-15,-2 3 16,0-1-1,-1 1-15,-1 0 16,0 0-16,-2 2 0,-2 1 16,2 1-16,-2-1 15,2 4-15,11 4 16,0 0-16</inkml:trace>
  <inkml:trace contextRef="#ctx0" brushRef="#br0" timeOffset="14654.058">6743 15826 0,'0'0'16,"0"0"-16,0 0 16,0 0-16,0 0 15,0 0-15,0 0 0,0 0 16,0 0-16,0 0 16,0 0-16,0 0 15,0 0-15,0 0 0,0 0 16,0 0-16,0 0 15,0 0-15,0 0 0,-2 10 16,1-1-16,-1 1 16,2-1-16,-1 0 15,1 0-15,0 1 16,-1 0-16,-1-1 0,2-1 16,0 2-16,-1 0 15,1-2-15,0 2 0,0-2 16,1 1-16,-1 0 15,2 0-15,-2 0 16,1 0-16,0 0 0,1-1 16,-1-1-16,1 1 15,-1-1-15,0 1 16,-1-1-16,2 0 0,-1 1 16,-1-1-16,1 0 15,1 0-15,-2 0 16,1-2-16,1 2 0,-1-2 15,-1 1-15,1-1 16,1 0-16,-1 0 16,0-1-16,1 0 0,1 0 15,-2-1-15,2 1 16,-2-2-16,3 0 16,0-2-16,2-2 0,-2-2 15,-4 4-15,0 0 16,0 0-16,0 0 15</inkml:trace>
  <inkml:trace contextRef="#ctx0" brushRef="#br0" timeOffset="15694.582">7378 15849 0,'0'0'0,"0"0"0,0 0 15,0 0-15,0 0 16,0 0-16,0 0 0,0 0 16,0 0-16,0 0 15,0 0-15,0 0 16,0 0-16,-7-8 0,-1 3 16,1-1-16,-1 2 15,-2 1-15,0 0 16,1 1-16,-2 0 0,1 2 15,-1 0-15,0 2 16,0-1-16,0 2 16,2 0-16,-2 2 0,1 1 15,0-1-15,1 2 16,0 0-16,3 1 16,-1 0-16,1 1 0,2-1 15,0 0-15,1 0 16,3 2-16,0-2 15,2 0-15,-1 1 0,3-1 16,0-1-16,3 0 16,0-2-16,0 1 15,2-2-15,0-1 0,0-2 16,2-1-16,-1 0 16,1-3-16,0 0 15,0-1-15,1 0 0,-1-3 16,0 2-16,0-3 15,-1-1-15,0 0 0,-1 0 16,-2 1-16,1 0 16,-2 0-16,-1 1 15,-1 0-15,1 1 0,-3 2 16,0 2-16,-1-1 16,0 0-16,-1 2 15,0-1-15,2 2 0,-2 0 16,0 0-16,0 0 15,0 2-15,-2-1 16,2-1-16,0 3 0,0 1 16,0 1-16,0 1 15,0 2-15,0 0 0,-1 2 16,1 1-16,0 1 16,-1 1-16,1-1 0,0 1 15,0-1-15,0 2 16,0-2-16,0 1 0,0 0 15,0 0-15,-2 0 16,2 0-16,-1-1 0,1-1 16,-1 0-16,1 0 15,0-3-15,0 1 16,0-1-16,0-3 0,1 1 16,-1-1-16,1 0 15,1-3-15,0 1 16,1-2-16,0-1 0,2-2 15,0-2-15,-5 4 16,0 0-16,0 0 0,0 0 16</inkml:trace>
  <inkml:trace contextRef="#ctx0" brushRef="#br0" timeOffset="16601.128">7934 15866 0,'0'0'15,"0"0"-15,0 0 0,0 0 16,0 0-16,0 0 16,0 0-16,-11 4 15,1-1-15,3-1 0,-1 3 16,1-3-16,0 4 15,-1-1-15,1 1 16,0 1-16,2 1 0,-2 2 16,3 2-16,-2 0 15,2 1-15,0-1 16,1 0-16,2 1 0,-2-1 16,3 1-16,0 0 15,0 1-15,1 1 16,2-2-16,1 0 0,0 1 15,1-1-15,0-2 16,2 1-16,0-1 16,0-1-16,2-1 0,0 1 15,0-2-15,2-1 16,-1-2-16,1 0 0,1-3 16,-1 0-16,2-2 15,-1 0-15,-1-3 16,0-1-16,0-2 0,-1-1 15,-2 1-15,0-3 16,-1 1-16,0 0 16,-2-2-16,-1 2 0,-1-2 15,-1 2-15,-1 0 16,-2 0-16,-1-1 16,-1 1-16,1 0 0,-2 1 15,-1 0-15,0 2 16,-2-1-16,2 2 15,-2 1-15,0 0 0,0 2 16,0 0-16,0 1 16,2 0-16,-2 2 15,0 1-15,1 1 0,0 0 16,-1 2-16,1 1 16,-1 0-16,2 0 15,-1 1-15,1 0 0,-1 0 16,1 2-16,1-2 15,0 0-15,2 2 16,1 0-16,1-2 0,3-3 16,1 0-16,-4-5 15,0 0-15,0 0 16,0 0-16</inkml:trace>
  <inkml:trace contextRef="#ctx0" brushRef="#br0" timeOffset="17482.518">8654 15873 0,'0'0'0,"0"0"16,0 0-16,0 0 16,0 0-16,0 0 0,0 0 15,0 0-15,0 0 16,0-10-16,-1 3 15,-2 2-15,1 1 0,-1-1 16,-1 4-16,-2 0 16,1 1-16,-1 1 15,-1 2-15,0 1 0,-1 1 16,-1 2-16,0 0 16,1 1-16,-2 2 15,2 0-15,0-1 0,0 2 16,-1 0-16,4-1 15,-2 1-15,1 0 16,1 0-16,1 1 0,1-1 16,0 0-16,2 2 15,0-2-15,2 1 16,0-1-16,2 2 0,0-2 16,1-2-16,1 1 15,0-1-15,0-2 0,2 0 16,0 0-16,0-3 15,0 0-15,1-1 16,-1 0-16,2 0 0,0-3 16,-1 1-16,2-2 15,-1-1-15,1 1 16,-1-3-16,1 1 0,0-3 16,-1 1-16,1-1 15,-2 1-15,2-2 16,-3 0-1,1-1-15,-1 0 0,0-2 16,-2 0-16,1 1 16,-1-2-16,-1 1 15,-1-1-15,0 0 0,-2 0 16,-2 1-16,1-1 16,-3 2-16,0-1 15,-1 1-15,-1-1 0,-1 0 16,1 1-16,-4-1 15,1 2-15,-1-2 16,-2 2-16,-2 0 0,-1 1 16,1 0-16,-2 0 15,-1 2-15,4 0 16,12 5-16,0 0 0,0 0 16</inkml:trace>
  <inkml:trace contextRef="#ctx0" brushRef="#br0" timeOffset="18687.192">6007 15739 0,'0'0'0,"0"0"0,0 0 16,0 0-16,0 0 15,0 0-15,0 0 0,0 0 16,0 0-16,0 0 16,0 0-16,0 0 15,0 0-15,0 0 0,0 0 16,0 0-16,0 0 15,0 0-15,0 0 16,0 0-16,0 0 0,0 0 16,0 0-16,0 0 15,1 0-15,7 3 16,-1-2-16,1 1 0,2-1 16,-2-1-16,2 2 15,0-2-15,1 1 16,-2 0-16,1-1 0,-1 2 15,0-1-15,-2 0 16,-1-1-16,1 2 0,-1-1 16,-2-1-16,0 2 15,-1-2-15,0 0 16,-1 0-16,0 1 0,-1-1 16,0 0-16,1 0 15,-2 1-15,1-1 16,-2 0-16,-1 0 0,2 0 15,0 0-15,0 0 16</inkml:trace>
  <inkml:trace contextRef="#ctx0" brushRef="#br0" timeOffset="20747.142">5806 16210 0,'0'0'16,"0"0"-16,0 0 0,0 0 15,0 0-15,3 9 16,-1-2-16,2-1 16,1-2-16,-1-1 0,0-1 15,1 1-15,2-2 16,0 1-16,0-1 15,1 1-15,0-1 0,2-1 16,-2 0-16,2 1 16,1-1-16,-1 0 0,2 0 15,-1-1-15,1 1 16,1 0-16,-1 0 0,1 0 16,0 0-16,1 0 15,0 0-15,0 0 16,-1 0-16,1 0 0,0 0 15,1 1-15,-1-2 16,1 2-16,0-2 16,0 1-16,2 1 0,-1-1 15,1 0-15,-1 2 16,1-2-16,-2 0 16,3 1-16,-2-1 0,2 0 15,-1 0-15,-1 0 16,2 0-16,-2 0 0,1 0 15,1 1-15,-2 1 16,2-2 0,-1 1-16,-1-1 0,2 0 0,-1 2 15,-1-2-15,1 0 16,-2 1-16,1-1 0,1 0 16,-2 0-16,0 0 15,1 0-15,0 0 16,-1 0-16,0 0 0,0 0 15,2 0-15,-2 0 16,0 0-16,1 0 16,-1 0-16,2 1 0,-2-1 15,0 0-15,0 0 16,2 0-16,-2 0 16,1 0-16,0 0 0,0 0 15,-2 0-15,1 2 16,0-2-16,0 0 15,2 0-15,-2 1 0,1-1 16,1 0-16,-1 1 16,1-1-16,-2 0 0,2 0 15,-1 0-15,1 0 16,-1 2-16,1-2 16,-1 0-16,1 0 0,-1 0 15,1 0-15,-1 0 16,1 0-1,-2 0-15,1 1 0,-1-1 0,2 0 0,-1 0 16,2 0-16,-1 0 16,1 0-16,-2 0 31,2-1-31,-1 1 0,0 0 16,0-2-16,-1 2 15,1 0-15,-1 0 0,0 0 16,0-1-16,1 1 15,0 0-15,0 0 16,1-1-16,-2 1 0,1 0 16,-1 0-16,1 0 15,-1-2-15,1 2 16,-1 0-16,1 0 0,1 0 16,-2 0-16,1-1 15,-2 1-15,0 0 0,2-1 16,-2 1-16,1 0 15,1-2-15,-2 2 16,0-1-16,0 1 0,0-2 16,0 2-1,0-1-15,2 0 0,-2 1 0,0-2 0,0 1 16,-1 0-16,1 1 16,-1-2-16,1 1 15,0 1-15,0-2 0,-1 2 16,1-1-16,0 1 15,2-1-15,-2-1 16,0 2-16,0 0 0,2-1 31,-2 0-31,0 1 0,0-2 16,0 2-16,2 0 16,-2-1-16,1 1 15,1-2-15,-2 2 0,0 0 16,2 0-16,-2-1 15,0 1-15,0 0 0,0 0 16,2-1-16,-2 1 16,1-2-16,-2 2 15,1-1-15,-1 1 0,1 0 16,-1-1-16,1 1 16,-1-2-16,1 2 15,-1 0-15,-1-1 0,1 1 16,0 0-16,0 0 15,-1-2-15,1 2 0,0 0 0,0 0 16,-1-1-16,1 1 16,-1 0-16,-1 0 0,0 0 15,2 0-15,-3 0 16,2 0-16,-2 0 16,-2 0-1,1 0-15,-1 0 16,-2 0-16,2 1 15,-4-1-15,2 2 0,-3-2 16,0 1-16,-1-1 16,0 2-16,-2-1 15,-2 0-15,-1 1 0,-2-1 16,0-1-16,4 0 16,0 0-16</inkml:trace>
  <inkml:trace contextRef="#ctx0" brushRef="#br0" timeOffset="21760.175">8718 16405 0,'0'0'0,"0"0"15,0 0-15,0 0 16,0 0-16,0 0 16,0 0-16,-10 4 0,2 0 15,-2-1-15,1-2 16,-1 1-16,-1-1 15,-1 1-15,-1-1 0,1 0 16,-1 1-16,1 0 16,0 0-16,-1 2 0,1-1 15,-2-1-15,2 3 16,-1-1-16,2 0 16,0 1-16,0 1 0,2 1 15,0 0-15,1 1 16,0-1-16,1 2 15,2 0-15,0 0 0,1 1 16,2-1-16,-1 2 16,3-1-16,0 1 0,1 0 15,2 0-15,0 0 16,1 0-16,1 1 16,1-1-16,2 0 0,-1 0 15,3-1-15,-1 0 16,1-1-16,1 0 15,-2-3-15,4 3 0,-2-4 16,1 2-16,1-1 16,-1-2-16,0 0 15,-1-1-15,2-2 0,-1 0 16,2-1-16,-2-2 16,1 0-16,-2-1 15,1-1-15,-1 0 0,0-1 16,-1-2-16,-1 0 0,1 0 15,0-1-15,-4 0 16,1-2-16,0 0 16,-1-1-16,-1 0 0,-1 2 15,0-4-15,-1 4 16,-1-4-16,-1 2 16,0 0-16,-1 0 0,-1-1 15,0 0-15,-1 1 16,-1-2-16,-1 2 15,0 0-15,0 0 0,-1 0 16,-2 2-16,0-2 16,-1 0-16,-2 1 15,0 0-15,1 1 0,-4 0 16,1 0-16,-2-1 16,3 2-16,11 8 15</inkml:trace>
  <inkml:trace contextRef="#ctx0" brushRef="#br0" timeOffset="23869.048">7124 15622 0,'0'0'0,"0"0"16,0 0-16,0 0 0,0 0 15,0 0-15,0 0 16,0 0-16,0 0 16,0 0-16,0 0 0,0 0 15,0 0-15,0 0 16,0 0-16,9-9 16,1 0-16,-1-2 0,2 0 15,0 0-15,2-2 16,1 0-16,-2 0 15,2-1-15,-2 1 0,2 1 16,0-2-16,-1 2 16,0 0-16,0-2 15,0 1-15,-1 1 0,-1 1 16,0 1-16,-1-1 16,-1 3-16,0-1 15,-1 0-15,-1 1 0,0 1 16,0 2-16,-3-1 15,1 2-15,-2 1 16,0 1-16,0-1 0,-2 3 16,0-2-16,-1 1 15,0 0-15,-2-1 16,2 2-16,0 0 0</inkml:trace>
  <inkml:trace contextRef="#ctx0" brushRef="#br0" timeOffset="24605.94">7201 14793 0,'0'0'0,"0"0"15,0 0-15,0 0 16,0 0-16,0 0 0,0 0 15,0 0-15,0 0 16,0 0-16,0 10 16,1 1-16,-1-2 0,0 4 15,0-1-15,0 2 16,-1 0-16,-1-1 16,2 2-16,-3 1 0,2-1 15,0-2-15,-1 3 16,2-3-16,-1 0 15,1-1-15,-1-1 0,1-1 16,-2-1-16,2 0 16,0-1-16,0-1 15,2 0-15,-1-2 0,0 1 16,1-2-16,0 0 16,3 0-16,-1-1 0,1-1 15,2 1-15,0-1 16,0-1-16,0 0 15,1-1-15,0 0 0,0 0 16,-1 0-16,3 0 16,-2-1-16,0 1 15,1 0-15,-1-1 0,-1 1 16,1 0-16,-1 0 16,0 0-16,-2 0 15,1 0-15,-1 0 0,1-2 16,-2 2-16,0-1 15,-1-3-15,0 0 16,-2-1-16,-1 5 0,0 0 16,0 0-16,0 0 15,0 0-15,0 0 16</inkml:trace>
  <inkml:trace contextRef="#ctx0" brushRef="#br0" timeOffset="25058.981">7317 14881 0,'0'0'0,"0"0"16,0 0-16,0 0 16,0 0-16,0 0 0,0 0 15,0 0-15,0 0 16,0 0-16,0 0 15,0 0-15,2 11 0,-2 0 16,0 0-16,0 1 16,0 2-16,1-1 15,-1 0-15,0 2 0,0 1 16,2-3-16,-2 1 16,0 0-1,0 0-15,1-2 0,-1 0 0,0 1 16,0-4-16,0 2 15,0-2-15,1 0 0,-1-2 16,2 1-16,-1-1 16,-1 0-16,1 0 15,1-2-15,-1 2 0,1 0 16,-1-1-16,0 1 16,2-3-16,0 0 15,0-3-15,-3-1 16,0 0-16,0 0 0,0 0 15,0 0-15</inkml:trace>
  <inkml:trace contextRef="#ctx0" brushRef="#br0" timeOffset="25715.233">7725 15098 0,'0'0'0,"0"0"15,0 0-15,0 0 16,0 0-16,0 0 15,0 0-15,0 0 0,0 0 16,0 0-16,0 0 16,0 0-16,0 0 15,0 11-15,-2-1 0,1 1 16,-1-1-16,1 1 16,0 0-16,-1-2 15,0 2-15,0 0 0,1-1 16,1 1-16,-2-2 15,1 0-15,1 0 16,0 0-16,-1-1 0,1 0 16,-2 0-16,2 1 15,-1-1-15,1 0 16,0 0-16,-1-1 0,1 0 16,0 0-16,0 0 15,0-2-15,0 1 16,0-1-16,0 0 0,0 0 15,0-2-15,0 1 16,1-4-16,-1 0 16,0 0-16,0 0 0</inkml:trace>
  <inkml:trace contextRef="#ctx0" brushRef="#br0" timeOffset="27168.249">8079 16372 0,'0'0'0,"0"0"15,0 0-15,0 0 16,0 0-16,0 0 16,0 0-16,0 0 0,0 0 15,0 0-15,-11-1 16,3-1-16,-1 2 15,2-1-15,-2-1 0,3 1 16,-3 1-16,1-1 16,1 1-16,-1 1 15,1-1-15,-1 1 0,1 2 16,0 0-16,0 0 16,0 1-16,0 0 15,1 3-15,-1-2 0,0 4 16,1 0-16,1 1 15,-1 1-15,2 0 16,1 1-16,-1 1 0,2-1 16,-1 0-16,1 1 15,1-1-15,0 1 16,1-1-16,1 2 0,0-1 16,1 1-16,-1-1 15,2 0-15,0 0 16,-1-1-16,3 0 0,-1 1 15,1-1-15,1 1 16,1-1-16,-2-1 16,3-1-16,-1-1 0,1-1 15,1 1-15,0-2 16,1-2-16,0-1 16,1 0-16,0 1 0,0-4 15,0 0-15,0-1 16,-2-1-16,2 0 15,-1-2-15,-1-1 0,1-2 16,0 1-16,-2-2 16,-1-2-16,0 1 0,0-1 15,-3-1-15,0-1 16,-1 0-16,-1 1 16,-2-1-16,0 2 0,-1 0 15,-2 0-15,0 1 16,-1 1-16,-1-2 15,-1 3-15,1 0 0,-1-1 16,-1 3-16,1-1 16,-1 2-16,0 0 15,0 2-15,-1-1 0,1 2 16,0 0-16,0 2 16,-1-1-16,1 2 15,0 0-15,2 1 0,-2 1 16,1-1-16,1 3 15,-1-1-15,-1 2 16,2-1-16,1 1 0,-2 2 16,2-2-16,0 2 15,0-1-15,0 2 16,0 0-16,-1-1 0,1-2 16,2-2-16,-3-2 15,4-2-15,1-2 16,0 0-16,0 0 0</inkml:trace>
  <inkml:trace contextRef="#ctx0" brushRef="#br0" timeOffset="27980.637">6572 15526 0,'0'0'0,"-4"10"16,1-3-16,2-2 0,-2-1 16,2-1-16,1-2 15,0-1-15,0 0 16,0 0-16,1 0 0,-1-1 15,0 1-15,1-1 16,1-2-16,0 0 16,1 0-16,0 1 0,2-3 15,1-1-15,1-3 16,0 1-16,1-2 16,2-1-16,-1 0 0,1 0 15,-1-1-15,1 1 16,0 0-16,-1-1 15,2 1-15,0 0 0,-1 0 16,0 1-16,-1 2 16,0 0-16,-3 1 0,1 0 15,-3 3-15,1 0 16,-3 1-16,0 0 16,-1 2-16,0-1 0,-1 1 15,0 0-15,0 1 16,0-2-16,0-2 15,0-1-15,-2-2 0,-1 1 16,-3-1-16,1 2 16,5 5-16,0 0 15,0 0-15</inkml:trace>
  <inkml:trace contextRef="#ctx0" brushRef="#br0" timeOffset="28511.856">6378 15019 0,'0'0'0,"0"0"16,0 0-16,0 0 16,0 0-16,0 0 0,0 0 15,0 0-15,0 0 16,0 0-16,0 0 16,0 0-16,0 11 0,0 1 15,0-1-15,0 0 16,0 0-16,0 1 15,0 1-15,0-1 0,0 2 16,0 0-16,0-1 16,0 1-16,0 0 0,0-2 15,0 2-15,-1 0 16,1 1-16,-2-1 16,2-1-16,0 0 0,-1-1 15,2-1-15,-1-1 16,0-1-16,0-2 15,0 0-15,2 0 0,-1-1 16,0-2-16,1 0 16,-1 0-16,2-1 15,1-3-15,0-3 16,0-3-16,-4 6 0,0 0 16,0 0-16</inkml:trace>
  <inkml:trace contextRef="#ctx0" brushRef="#br0" timeOffset="29089.93">7013 14745 0,'0'0'16,"0"0"-16,0 0 16,0 0-16,0 0 0,-1 11 15,0-3-15,-1 0 16,1-1-16,0 1 16,-1 1-16,1-1 0,1 2 15,0-1-15,-2 1 16,2 1-16,-1 1 15,1-1-15,-1 2 0,-1-2 16,1 1-16,1-1 16,-1 1-16,1 1 15,0-2-15,-2 1 0,4-1 16,-2-1-16,0 1 16,1-2-16,-1 0 15,1-1-15,1-1 0,-2 0 16,1 0-16,0-1 15,1 1-15,-1 0 16,1-3-16,-1-1 0,-1-3 16,0 0-16,0 0 15</inkml:trace>
  <inkml:trace contextRef="#ctx0" brushRef="#br0" timeOffset="30889.992">7278 16318 0,'0'0'0,"0"0"0,0 0 16,0 0-16,0 0 15,0 0-15,0 0 0,0 0 16,0 0-16,0 0 16,0 0-16,0 0 15,0 0-15,0 0 0,0 0 16,0 0-16,0 0 16,11 4-16,-2-1 15,2-1-15,-1-1 0,1 0 16,-2-1-16,1 0 15,0 0-15,-2 0 16,0 0-16,0 0 0,-2 0 16,-2 0-16,0 0 15,-1 0-15,-2 0 16,1 0-16,-2 0 0,-2-1 16,1 0-16,-3-1 15,0 1-15,-2-2 16,-1 2-16,0-1 0,1 2 15,0-1-15,2 1 16,-2 0-16,2 0 16,2-1-16,-3 1 0,3 0 15,-1 1-15,0-1 16,-4 0-16,-2 3 16,-1-1-16,0 1 0,2 3 15,0-1-15,2 2 16,1 0-16,1 1 15,1 0-15,0 2 0,1-2 16,0 2-16,2-2 16,-1 1-16,2-1 0,-1-1 15,2-2-15,-1 1 16,0-1-16,2-1 16,0-1-16,0 1 0,-1-1 15,1-2-15,1 1 16,0-1-16,0 0 15,2-1-15,-2 0 0,2-1 16,-1 1-16,1 0 16,-1-1-16,1 1 15,-1 0-15,2-2 0,0 2 16,-2 0-16,2 0 16,0 0-16,0 2 15,0-2-15,-2 1 0,2 0 16,-1 2-16,-1 0 15,1 0-15,-1-1 16,1 3-16,-1 0 0,1 1 16,-1 0-16,1 1 15,-2 2-15,1-1 16,0 0-16,-1 0 0,0 2 16,0-2-16,-1 2 15,-2-1-15,2 0 16,-3 0-16,1 1 0,-2 0 15,1-1-15,-3 1 16,0-2-16,-1 0 16,1 2-16,-2-3 0,-1 1 31,1-1-31,-1-2 0,0 2 16,-3-3-16,2 2 15,-1-2-15,0-1 16,-2 0-16,2-1 0,1-2 15,0 2-15,0-2 16,2-2-16,-2 0 16,1-1-16,1-1 0,-2 0 15,2-3-15,-2-2 16,0 0-16,0-4 16,0 2-16,7 11 0,0 0 15,0 0-15</inkml:trace>
  <inkml:trace contextRef="#ctx0" brushRef="#br0" timeOffset="33483.358">6192 16686 0,'-15'1'0,"3"-2"0,-2-1 16,0 1-16,-1-1 16,0 1-16,-3 1 15,-1-1-15,1-1 0,0 2 16,-1-1-16,1 1 16,0 1-16,2-1 15,-2 2-15,0-2 0,1 1 16,-1 0-16,2-1 15,-3 3-15,2-1 16,3-1-16,1 2 0,2-2 16,0 0-16,1 1 15,2 1-15,0-1 0,2 0 16,2 0-16,0 0 16,1-1-16,2 1 15,-1-1-15,2 0 0,0 1 16,2-1-16,-2 0 15,2 1-15,0 1 16,1-2-16,1 2 0,0-2 16,1 2-16,2 0 15,0-2-15,1 2 16,1-2-16,0 2 0,2-2 16,0 1-16,2 0 15,-1 0-15,0 0 16,2 1-16,1-1 0,0-1 15,2 2-15,-2-2 16,2 2-16,-1-2 16,1 1-16,-1-1 0,1-1 15,-1 1-15,1-1 16,0 0-16,0 0 16,-1 0-16,2 0 0,-1-1 15,1 0-15,0-1 16,-1-1-16,3 2 15,-2 0-15,-1-2 0,3 2 16,-2-2-16,0 1 16,-1 0-16,3 0 15,-2 0-15,-1 0 0,3 1 16,-2-1-16,-1 1 16,1 0-16,0-1 15,0 1-15,0-2 0,0 3 16,1-1-16,-1-1 15,1 2-15,-1 0 16,0-1-16,0 0 0,0 1 16,0 0-16,0 0 15,-2-2-15,2 2 0,0-1 16,0 0-16,0-1 16,-1 1-16,0 1 15,2-2-15,-1 1 0,0-2 16,0 2-16,1 0 15,-1-1-15,1 1 16,0-1-16,2 1 0,-2 0 16,1 1-16,0-2 0,5 2 15,-4 0-15,-2-1 16,2 1-16,-2 0 0,1 0 16,1 0-16,-2 0 15,2 0-15,-2-1 16,0 1-16,2 0 0,-2 0 15,1 0 1,-1 0-16,0-2 0,0 2 0,1 0 16,-1 0-16,0 0 0,0-1 15,1-1-15,0 2 16,0-1-16,0 1 31,-1 0-31,1 0 0,0 0 16,0 0-16,-1 1 15,0-1-15,0 2 16,1-1-16,-1 1 0,0-1 16,0 0-16,1 1 15,-1-1-15,0 0 0,-1 2 16,1 0-16,-1 1 16,-1-1-16,1 0 15,-1 1-15,0-2 0,1 1 16,-2 0-16,1 0 15,-1-1-15,1 3 16,-1-3-16,2 1 0,-1 1 16,1-1-16,-1 0 15,1-1-15,0 1 16,-1 0-16,1 0 0,0 0 16,1-1-16,-1 1 15,0 1-15,-1-1 16,1 0-16,0-2 0,1 2 15,-1 0-15,0-2 16,1 2-16,-1-3 16,2 1-16,-3 0 0,3 1 15,-2-2-15,-1 1 16,1-1-16,0-1 0,2-1 16,-4 1-16,2 1 15,-2-1-15,1-1 16,2 1-16,-1 0 0,0-1 15,0 1-15,0 1 16,0 0-16,-1-2 16,1 2-16,0 0 0,0 0 15,-1-1-15,-1 1 16,1 0-16,-1 0 16,-1 0-16,-1-1 0,1 1 15,-1 0-15,0-2 16,-2 2-16,0 2 15,1-2-15,-4 0 0,0 0 16,-1 1-16,-3-1 16,1 1-16,-2 1 15,0-1-15,-1-1 0,0-1 16,-3 1-16</inkml:trace>
  <inkml:trace contextRef="#ctx0" brushRef="#br0" timeOffset="45144.263">12458 17245 0,'0'0'0,"0"0"15,0 0-15,0 0 16,0 0-16,11 2 16,0-1-16,0 1 0,0-1 15,0 0-15,1 1 16,0-1-16,3 2 15,-1-2-15,0 1 0,1-1 16,-2-1-16,0 1 16,-2 1-16,0-1 15,-1-1-15,-3 1 0,-2-1 16,-1 2 0,-1-2-16,-1 0 0,-1 0 0,-1 0 15,-1 0-15,-2-2 0,-1 1 16,0 0-16,-1-1 15,1 2-15,0 0 16,0 0-16,0 0 0,1 0 16,-2 0-16,1 2 15,-1-2-15,-6 2 16,0 1-16,-5 3 0,-1-1 16,-2 2-16,0 1 15,1 1-15,1-1 16,5 1-16,0 0 0,3-1 15,3 0-15,0 0 16,5-1-16,-1 0 16,4 1-16,-1-2 0,3 1 15,0-2-15,3 1 16,0-1-16,1 1 16,1-2-16,-1 1 0,1 0 15,0 0-15,2-1 16,-3 2-16,2-2 15,1 1 1,-2 1-16,2-1 0,0 1 16,0 1-16,0 0 15,0-1-15,0 1 16,-1 0-16,-2 1 0,0 1 16,-1-1-16,2 2 0,-4-2 15,1 2 1,-2 1-16,0-2 0,-1 2 15,-2-1-15,0 1 16,1-2-16,-2 1 16,-2-2-16,1 1 0,-2-1 15,-1-1-15,0-2 16,-2-1-16,1 0 0,-2-1 16,0 0-16,0 0 15,-2-2-15,-1-1 0,0 0 16,-1-1-16,0-1 15,-1 0-15,0-1 16,-1-1-16,2-2 0,-1 1 16,1-1-16,1-1 15,1 2-15,2-3 16,1-2-16,3-1 0,3-1 16,2-2-16,3 3 15,-5 11-15,0 0 16,0 0-16</inkml:trace>
  <inkml:trace contextRef="#ctx0" brushRef="#br0" timeOffset="45829.385">13154 17327 0,'0'0'0,"0"0"16,0 0-16,0 0 16,0 0-16,0 0 0,0 0 15,0 0-15,0 0 16,0 0-16,0 0 16,0 0-16,0 0 0,-10 8 15,-1 1-15,0 2 16,0 0-16,1 2 15,-2 1-15,2 2 0,1 1 16,-1-1-16,2 3 16,2-2-16,-1 3 15,3-3-15,2 6 0,0-5 16,2 7-16,3-6 16,1-1-16,2 1 15,2-1-15,1 0 0,4-1 16,-1-2-1,3-1-15,0-2 0,2-1 16,-1-4-16,2-2 16,-1-3-16,-2-2 15,-3-3-15,1-1 0,-2-4 16,-2-1-16,-2 0 16,-1-2-16,-2-2 15,-3 0-15,-2 0 0,-1-2 16,-2 1-16,-3-1 15,1 3-15,-3-1 0,-2 1 16,0 2-16,0 1 16,-1 2-16,0 1 15,-1 2-15,-1 3 0,1 2 16,-2 3-16,1 5 16,-1 0-16,1 2 15,2 2-15,-1 0 0,4 3 16,-1 0-16,4-1 15,2 0-15,4-4 0,3 0 16,3-5-16,-6-6 16,0 0-16</inkml:trace>
  <inkml:trace contextRef="#ctx0" brushRef="#br0" timeOffset="46535.03">13850 17442 0,'0'0'0,"0"0"0,-2-11 15,1-1-15,-5-1 16,1 1-16,-3 0 16,-2 1-16,0 1 0,-1 0 15,-2 3-15,0 1 16,-1 1-16,1 3 0,0-1 16,-2 3-16,1 3 15,-1 1-15,0 3 16,1 0-16,-1 2 0,1 4 15,3-1-15,0 0 16,-2 8-16,3-5 16,0 5-16,4-2 0,0 0 15,2 1-15,1 6 16,2-6-16,2 2 16,2-2-16,2 1 0,1-3 15,2 1-15,3 0 16,0-3-16,3-1 15,1 0-15,0-3 0,3-3 16,0-1-16,0-3 16,1-4-16,2-1 15,-2-3-15,-1-2 0,0-2 16,0-2-16,-2-1 16,-2-1-16,0-2 15,-2-1-15,-1 0 0,-1-2 16,-3-1-16,-1 1 15,-1-3-15,-3 1 16,1 0-16,-3-2 0,-1 0 16,-2 2-16,-1-1 15,-2 0-15,-1 1 16,-1 0-16,-1 0 0,-2 1 16,-2 0-16,-1 1 15,1 1-15,0 3 16,13 13-16,0 0 0,0 0 15</inkml:trace>
  <inkml:trace contextRef="#ctx0" brushRef="#br0" timeOffset="47546.453">14008 17204 0,'0'0'0,"-4"-9"16,-3-4-16,-3-3 0,-2-1 16,-5-2-1,2 1-15,-14-11 0,-7-3 16,-5 1-16,-6 3 0,2 5 15,6 6-15,-14-3 16,12 7-16,-14-2 16,9 4-16,-13 0 0,10 2 15,-19-1-15,13 3 16,0 3-16,-3 1 0,2 3 16,-18 2-16,17 2 0,-1 1 15,2 4-15,-2-1 16,2 1-16,-2 1 15,3 1-15,-1 1 0,3 4 16,3 1-16,3 5 16,1 3-16,15-4 15,-8 9-15,10-7 0,-5 10 32,1 3-32,5 0 0,9-6 15,-4 10-15,2 0 16,10-7-16,-1 11 15,4-1-15,6-12 0,2 12 16,3 0-16,2-13 16,4 13-16,3-4 0,3 1 15,4-1-15,3-1 16,3-1-16,6-1 0,2-1 16,12 7-16,-5-11 15,1-1-15,20 6 0,-15-12 16,2 0-16,3-2 15,18 4-15,-12-8 16,0-3-16,20 4 0,-16-7 16,-1-1-16,5 0 15,-2-1-15,1-3 0,-1-3 16,0-1-16,0-2 16,1-2-16,-1-2 15,0-2-15,-1-2 0,-1-3 16,-4-2-16,0-1 15,-5-3-15,-15 1 16,11-7-16,-13 1 0,6-6 16,-11 3-16,6-7 15,-11 4-15,2-10 16,-1-1-16,-2-2 0,-4-1 16,-7 8-16,-1-11 15,-1 0-15,-4 1 0,0-1 16,-3 1-16,-4 10 15,-1-9-15,-3-1 16,-3 2-16,0 9 0,-4-8 16,-3 2-16,-2 1 15,-6 1-15,-5 3 16,-1 1-16,-4 2 0,-5 1 16,-3 4-16,-17-6 15,8 9-15,-18-7 16,18 12-1,49 17-15,0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622" units="cm"/>
          <inkml:channel name="Y" type="integer" max="13850" units="cm"/>
          <inkml:channel name="T" type="integer" max="2.14748E9" units="dev"/>
        </inkml:traceFormat>
        <inkml:channelProperties>
          <inkml:channelProperty channel="X" name="resolution" value="159.99741" units="1/cm"/>
          <inkml:channelProperty channel="Y" name="resolution" value="160.00462" units="1/cm"/>
          <inkml:channelProperty channel="T" name="resolution" value="1" units="1/dev"/>
        </inkml:channelProperties>
      </inkml:inkSource>
      <inkml:timestamp xml:id="ts0" timeString="2020-06-11T07:40:55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12405 4748 0,'0'0'0,"0"0"16,0 0-16,0 0 15,0 0-15,0 0 16,0 0-16,7-10 0,1 1 16,1-2-16,0 1 15,2-1-15,2 0 16,-1 0-16,5 0 0,-2 2 16,3-1-16,1 0 15,-3 5-15,4-3 16,-4 3-16,2 3 0,-1 0 15,0 2-15,1 3 16,6 3-16,-6 2 16,-1 1-16,0 5 0,1 5 15,-6-1-15,-4 3 16,2 2-16,-2 12 16,-5 2-16,-7-1 0,-6 8 15,-3-5-15,-3 0 16,-3 1-16,3-11 15,-4-2-15,0-1 0,1-5 16,-3-3-16,5-11 16,3-3-16,-1-1 0,3-2 15,-2-2-15,3-1 16,0 0-16,1-3 0,2 0 16,1 1-16,2-3 15,-1-1-15,3-1 16,3 0-16,2-1 0,1-2 15,2 1-15,3-2 16,2 4-16,1 1 16,3 1-16,1 3 0,1 2 15,4 4-15,-2-1 0,1 3 16,0 3-16,2 0 16,3 2-16,-3 0 15,-2-1-15,9 4 0,-6-3 16,5 3-16,-6-4 15,1 0-15,0-1 16,0-5-16,-22-2 0,0 0 16</inkml:trace>
  <inkml:trace contextRef="#ctx0" brushRef="#br0" timeOffset="624.941">13554 4769 0,'0'0'16,"-3"-11"-16,-1-3 0,-3 2 15,-1-1-15,-3 1 16,-2 1-16,-3 1 15,1 2-15,-6 1 0,3 3 16,0 1-16,-1 2 16,-4 2-16,2 2 0,-4 2 15,5 1-15,-1 2 16,2 2-16,1 2 16,3 2-16,0 4 0,1 0 15,-3 8-15,5 1 16,4-3-16,4-1 15,2 9-15,4-9 0,3 2 16,2-3-16,4 0 16,1-1-16,4-1 15,-1-2-15,3-3 0,1-1 16,3-6-16,-2-1 16,2 0-16,1-7 15,-1-1-15,0-5 0,-2 1 16,2-4-16,-3-2 15,1-1-15,-2 0 16,-1-4-16,0 0 0,-6-3 16,1-1-16,-1 1 15,-4-2-15,-1-1 16,-2 2-16,-4-1 0,-2 6 16,0-1-16,-4 2 15,-1-1-15,-4 1 16,0 3-16,-1 1 0,-2 2 15,5 3-15,9 5 16,0 0-16</inkml:trace>
  <inkml:trace contextRef="#ctx0" brushRef="#br0" timeOffset="1218.586">13654 4631 0,'0'0'16,"0"0"-16,0 0 0,0 0 15,0 0-15,8-4 16,5 1-16,-1 2 15,3 1-15,1 0 0,1 3 16,3-1-16,-2 0 16,2 1-16,12-1 15,-2 1-15,2 0 0,-8 0 16,1-2-16,7 2 16,-9-2-16,2-1 15,-3 1-15,0-2 0,-7 1 16,-1 0-16,-4 0 15,-2 0-15,-1 0 16,-3 0-16,-1 1 0,-2-1 16,0 2-16,-1-1 15,0 2-15,-1 2 16,0 2-16,-4 2 0,0 2 16,-2 2-16,-3 4 15,-1-1-15,0 2 16,0 3-16,-4 5 0,-1 1 15,1 1-15,4-6 16,0 0-16,0 0 16,2 0-16,1 0 0,1 0 15,3 0-15,1-1 16,1-2-16,-1-1 16,1-2-16,0 1 0,2-2 15,-2 1-15,1-3 16,1-5-16,0-8 15</inkml:trace>
  <inkml:trace contextRef="#ctx0" brushRef="#br0" timeOffset="2994.481">13525 10778 0,'-11'-4'15,"-3"-4"-15,0-2 16,-2-1-16,-5-3 0,3 5 16,2-1-16,-2 3 15,0 0-15,0 3 16,-1 1-16,1 3 0,0 3 15,3 1-15,0 3 16,0 3-16,2-1 16,1 5-16,1 1 0,1 2 15,1 1-15,2 0 16,0 2-16,2 1 16,0-1-16,3 9 0,-1-5 15,2 5-15,1-6 16,4 7-16,3-6 15,1-2-15,1-2 0,4 1 32,2-2-32,3-2 0,0-2 15,1-1-15,2-6 16,-2-1-16,2-2 16,-1-2-16,-3-2 0,-1-1 15,1-4-15,-2 0 16,0-4-16,-1-2 15,1-4-15,-3-1 0,-1-1 16,-1-2-16,-2-1 0,0-1 16,-2 1-16,-2-2 15,-1 1-15,-1-2 0,1 1 16,-3-1-16,2 2 16,-2-1-16,-2-1 0,-1 3 15,-1 1-15,-1 3 16,-2 2-16,-3 2 15,-3 3-15,-3 1 0,4 2 16,12 5-16</inkml:trace>
  <inkml:trace contextRef="#ctx0" brushRef="#br0" timeOffset="5687.108">7909 14988 0,'0'0'0,"0"0"15,0 0-15,0 0 16,0 0-16,0 0 0,-8 9 15,-2-3-15,2 1 16,0 2-16,-1-1 16,0 1-16,-1 2 0,-1 3 15,0 1-15,-1 0 16,1 3-16,0 0 16,1 0-16,-1 4 0,3-4 15,-1 1-15,3 0 0,-1 1 16,3 0-16,-1 0 15,3 0-15,0 0 0,4-1 16,0-3-16,4-1 16,2 1-16,2-4 15,2-1-15,2-1 0,0-4 16,2 0-16,1-2 16,1-1-16,-2-3 15,2-2-15,0-2 0,0 0 16,-2-4-16,1 0 15,-2-3-15,-1-2 16,-3 0-16,0-3 0,-3 1 16,-3 0-16,-2 1 15,-1 1-15,-5-1 16,-1 2-16,-3 1 0,-3 2 16,-2 1-16,-1 1 15,-3 3-15,-1 1 16,-2 3-16,1 3 0,-2 1 15,0 4-15,1 2 16,0 2-16,1 4 16,0 0-16,3 2 0,3 1 15,6 2-15,3-1 16,6-10-16,-3-10 0</inkml:trace>
  <inkml:trace contextRef="#ctx0" brushRef="#br0" timeOffset="6498.741">8438 15118 0,'0'0'15,"0"0"-15,0 0 0,0 0 16,0 0-16,0 0 16,0 0-16,0 0 15,11-5-15,0 1 0,-1 2 16,2 0-16,-1-1 15,0 2-15,0 1 16,-1-1-16,0 1 0,-3 0 16,-2 0-16,1 0 15,-5 0-15,0 0 16,1 0-16,-2 0 0,-4 1 16,-3 0-1,-3 1-15,-4 1 0,3-1 16,2 1-16,-1 0 15,-2 0-15,-3 2 16,-3 1-16,-3 2 0,2 0 16,1 0-16,1 2 15,4-2-15,2 0 0,2 1 16,4-2-16,-1-1 16,5 3-16,1-4 15,3 2-15,2-1 0,2-1 16,4 1-16,2-2 15,-1-1-15,3-1 16,0 1-16,0-2 0,2 1 16,-2-1-16,0 1 15,0-1-15,-1 2 16,0 1-16,-1 3 0,-1 0 16,-1 1-16,-3 3 15,-1 1-15,-2 2 16,-1 0-16,-2 2 0,-2-1 15,-3 0-15,-1 1 16,-2-1-16,-1-2 16,1 0-16,-4-2 0,0 0 15,-1-3-15,0 0 0,-1-1 16,-2-3-16,2 0 16,-2-2-16,2-2 15,-1-2-15,1-2 0,2-1 16,2-2-16,2-4 15,4-3-15,3-2 16,3-1-16,2 2 0,-6 15 16</inkml:trace>
  <inkml:trace contextRef="#ctx0" brushRef="#br0" timeOffset="7114.407">9214 15170 0,'0'0'0,"0"0"15,0 0-15,0 0 16,0 0-16,0 0 15,0 0-15,-9-7 0,-1 0 16,-2 3-16,-4 1 16,3 2-16,-2 1 15,-1 1-15,1 3 0,2 0 16,-1 3-16,0 2 16,2 0-16,1 4 15,-2 0-15,4 2 0,0 2 16,3-2-16,0 6 15,2-5-15,3 4 16,1 2-16,2-3 0,1 0 16,3-1-16,0 0 15,4-2-15,2 1 0,1-3 16,2-2-16,0-2 31,3-2-31,1-4 0,-1-1 0,1-3 0,1-3 16,-3-1-16,1-3 15,-1-3-15,-2 1 0,-1-4 16,-2 0-16,-1-3 16,-3 0-16,-3-2 15,-3 0-15,-2-2 0,0 0 32,-4 1-32,-1-2 15,-2 2-15,-4-1 0,0 0 16,-7-5-16,-6 3 15,5 10-15,19 12 0,0 0 16,0 0-16</inkml:trace>
  <inkml:trace contextRef="#ctx0" brushRef="#br0" timeOffset="7692.527">7815 14489 0,'0'0'0,"0"0"15,0 0-15,0 0 16,0 0-16,0 0 16,0 0-16,0 0 0,0 0 15,-1 14-15,0 0 16,-1 1-16,0 1 16,-1 2-16,0 3 0,-1-2 15,1 3-15,-1 0 16,1-6-16,0 4 15,2 3-15,0-4 0,-1 6 16,2-6-16,0 1 16,0-1-16,0-1 15,2 0-15,-1-2 0,2-3 16,-2-4-16,2-3 16,0-6-16,-3 0 15,0 0-15,0 0 0,0 0 16</inkml:trace>
  <inkml:trace contextRef="#ctx0" brushRef="#br0" timeOffset="8055.109">7975 14522 0,'0'0'0,"0"0"0,0 0 15,0 0-15,0 0 16,0 0-16,0 0 16,0 0-16,0 0 0,7 10 15,-3 1-15,-1 1 16,-2 2-16,0 2 16,-1 2-16,0 1 0,0 3 15,-1 0-15,0 2 16,-1-6-16,1 6 0,1-4 15,0-1-15,-1-1 16,1 1-16,0-1 16,0 0-16,1-2 0,-1-3 15,0-2-15,-1-2 16,-1-3-16,1-5 16,1-1-16,0 0 0,0 0 15</inkml:trace>
  <inkml:trace contextRef="#ctx0" brushRef="#br0" timeOffset="8398.882">7715 14686 0,'0'0'0,"0"0"0,0 0 15,0 0-15,0 0 16,0 0-16,0 0 16,0 0-16,12 5 0,2-2 15,1-2-15,3 1 16,0-1-16,0-1 16,1 1-16,-1-1 0,0-1 15,1 1-15,-1 0 16,1-1-16,1 1 15,-1 0-15,-1 0 0,0-2 16,-2 2-16,-1-1 16,0-2-16,-4-1 15,-11 4-15,0 0 0,0 0 16</inkml:trace>
  <inkml:trace contextRef="#ctx0" brushRef="#br0" timeOffset="8800.066">8558 14574 0,'0'0'0,"0"0"15,0 0-15,0 0 0,0 0 16,3 13-16,-3-2 16,0 1-16,-1 0 15,-2 4-15,0-1 0,-2 3 16,0-2-16,0 2 16,1 0-16,1-2 15,-1 1 1,1-1-16,-1 1 0,3-2 15,-2 1-15,1-2 16,1-1-16,1-2 16,0-2-16,0 0 0,-1-4 15,1-2-15,-2-3 16,1-3-16,1 3 0,0 0 16,0 0-16</inkml:trace>
  <inkml:trace contextRef="#ctx0" brushRef="#br0" timeOffset="9160.218">8344 14578 0,'0'0'15,"0"0"-15,0 0 0,0 0 16,0 0-16,0 0 16,11 3-16,0-1 15,0-1-15,1 0 0,0-1 16,1 0-16,0 0 16,1-1-16,1 0 15,0-1-15,2 1 0,-2-1 16,2 1-16,-2-2 15,-1 2-15,-1 1 16,0-1-16,-2 1 0,1-2 16,-1 1-16,0-1 15,1 1-15,-2-3 0,-10 4 16,0 0-16,0 0 16</inkml:trace>
  <inkml:trace contextRef="#ctx0" brushRef="#br0" timeOffset="9841.719">9163 14558 0,'0'0'0,"0"0"15,0 0-15,0 0 16,0 0-16,0 0 16,0 0-16,0 0 0,0 0 15,0 0-15,-9 7 16,-1 0-16,0 1 16,1-1-16,1 1 0,-2 0 15,2 0-15,-1 3 16,0 0-16,1 2 0,-2-1 15,3 2-15,-1 0 16,2-1-16,2 3 0,1 0 16,2 1-16,0-1 15,1-1-15,2 0 16,1 0-16,1-1 0,2 0 16,-1 0-16,2-2 15,1 1-15,2-2 16,0-2-16,1 1 0,0-2 15,0-1-15,1-3 16,0 0-16,1-1 16,1-2-16,-2-1 0,2-2 15,-1-3-15,0-1 16,-2 0-16,0-4 16,-2-1-16,0 0 0,-2-2 15,0-1-15,-2 0 16,1-1-16,-2-2 15,-2 1-15,1-2 0,-1 2 16,-2-2-16,0 1 16,-2 1-16,-1 1 15,1 1-15,-4 0 0,-1 0 16,-1 2-16,-3 2 16,0-1-16,0 3 0,0 0 15,1 1-15,1 0 0,2 0 16,7 7-16,0 0 15</inkml:trace>
  <inkml:trace contextRef="#ctx0" brushRef="#br0" timeOffset="10185.436">9718 14759 0,'0'0'0,"0"0"0,0 0 15,0 0-15,0 0 16,0 0-16,0 0 16,0 0-16,0 0 0,0 0 15,0 0-15,0 0 16,0 0-16,13-3 16,-11 1-16,-2 2 0,0 0 15</inkml:trace>
  <inkml:trace contextRef="#ctx0" brushRef="#br0" timeOffset="10832.368">10372 14492 0,'0'0'0,"0"0"15,0 0-15,0 0 16,0 0-16,0 0 0,-2 9 16,0 2-16,1-1 15,-1 0-15,1-1 16,0 2 0,-1 2-16,0 0 0,0 4 15,-2 1-15,1-2 16,-1 2-16,1 0 15,-1-1-15,0 0 0,0 0 16,0-1-16,1 1 16,0-2-16,2 0 15,0 0-15,1-1 0,1-2 16,0-1-16,2 0 16,0 0-16,2-1 15,1-2-15,1-1 0,1 0 16,2-1-16,-1-2 15,1-1-15,1-2 16,-1 0-16,2-1 0,-1-1 16,1-2-16,-1-1 15,0-1-15,0-2 16,-1 0-16,0-3 0,-2 0 16,-3 1-16,0-4 15,-3 2-15,-2 2 16,0 9-16,0 0 0</inkml:trace>
  <inkml:trace contextRef="#ctx0" brushRef="#br0" timeOffset="11135.513">10232 14675 0,'0'0'16,"0"0"-16,0 0 16,0 0-16,0 0 0,0 0 15,0 0-15,12 5 16,1-2-16,2 0 16,0-2-16,2 0 0,-1-1 15,-1 0-15,2-1 16,-2 0-16,3-1 15,0 0-15,2-1 0,-2 0 0,4-1 16,-4 0-16,-18 4 16,0 0-16,0 0 15</inkml:trace>
  <inkml:trace contextRef="#ctx0" brushRef="#br0" timeOffset="11876.819">11012 14488 0,'-8'16'0,"1"-5"15,3-1-15,0-3 16,1 1-16,1-1 16,0 2-16,-1 2 0,2 3 15,-2 1-15,0 3 16,2 0-16,-1 0 16,1 1-16,0 0 0,1 2 15,-2 0-15,4-1 16,-2 1-16,1 0 15,-1-1-15,1 1 0,-1-3 16,0 0-16,0-5 16,0-2-16,0-1 15,-1-3-15,1-2 0,-1 0 16,1-3-16,0 0 16,-2-1-16,2-1 15,0 0-15,0-1 0,0-1 16,2 0-16,-1-3 15,2 0-15,-1-2 0,4-4 16,1-1-16,1-3 16,2-2-16,1 0 15,1 1-15,0 1 0,1 1 16,-1 2-16,1 2 16,-1 3-16,0 2 15,1 1-15,-1 1 0,1 3 16,-2 1-16,0 3 15,0 2-15,-3 3 16,-1 2-16,-2 6 0,-1-1 16,-2 2-16,-1 0 15,-1 0-15,0 1 16,0 1-16,0 0 0,-1 0 16,1-1-16,0-1 15,1-2-15,-1-1 16,1-1-16,1-3 0,-1-3 15,1-1-15,-1-3 16,0-2-16,-1-5 16</inkml:trace>
  <inkml:trace contextRef="#ctx0" brushRef="#br0" timeOffset="13102.521">9275 15621 0,'0'0'15,"0"0"-15,0 0 0,0 0 16,0 0-16,0 0 15,0 0-15,-9-6 16,0 0-16,-1 1 0,1 0 31,-2 2-31,0-1 0,-2 3 0,1-1 0,-2 4 16,2-2-16,-3 1 16,2 2-16,-1 1 15,1 1-15,-1 2 0,2 2 16,-2 2-16,3 1 15,0 2-15,1 2 32,3 1-32,0 1 0,3 1 15,2-1-15,2 0 16,0-2-16,1 2 16,3-1-16,3-1 0,0 1 15,2-4-15,2 1 16,2 0-16,1-3 15,1-2-15,1 0 0,1-2 16,1-3-16,1 0 16,-1-3-16,0-1 0,-1-3 15,1 1-15,-1-4 16,-2-1-16,-1-1 16,-3 0-16,-3-2 0,-1 1 15,-2-1-15,-3 0 16,-1 1-16,-2-1 15,-3 2-15,-2-2 0,-1 2 16,-1 1-16,-2 2 16,-1 0-16,-1 3 15,-2 0-15,0 4 0,-1-1 16,2 3-16,-3 3 16,4 0-16,0 3 15,1 1-15,1 0 0,5-2 16,2-3-16,3-6 0,0 0 15,0 0-15,0 0 16</inkml:trace>
  <inkml:trace contextRef="#ctx0" brushRef="#br0" timeOffset="13383.696">9774 15749 0,'0'0'16,"0"0"-16,0 0 16,0 0-16,0 0 0,0 0 15,0 0-15,0 0 16,0 0-16,0 0 15,0 0-15,0 0 0,11 0 16,3-3-16,-13 3 16,-1 0-16,0 0 15</inkml:trace>
  <inkml:trace contextRef="#ctx0" brushRef="#br0" timeOffset="14229.031">10458 15574 0,'0'0'0,"0"0"16,0 0-16,0 0 0,0 0 16,0 0-16,0 0 15,0 0-15,9-3 16,2 2-16,0 0 0,2-1 16,-1 2-16,0 0 15,2 0-15,-1 0 16,-2 0-16,0 0 0,-5 0 15,0 0-15,-1 2 16,-2-2-16,-1 0 16,-2-2-16,-2 2 0,-2-1 15,-1 0-15,-4-1 16,0 2-16,-2-1 16,-3 1-16,0-2 0,-1 4 15,-1-2-15,0 3 16,0 1-16,-1 0 0,2 3 15,0 0-15,1 1 16,3 1-16,-1 2 16,2 1-16,3-3 0,3 2 15,2 0-15,2-1 16,1-2-16,2 0 16,4-1-16,-1 0 0,6-1 15,-1-1-15,2 1 16,1-1-16,1-1 15,2 2-15,1-2 0,-1-1 16,1 2-16,-1-1 16,-1 0-16,1 2 15,-3 1-15,-2 0 0,-1 1 16,-3 1-16,-1 1 16,-1 1-16,-2 1 0,-2-1 15,-2 0-15,-1-1 16,-3 1-16,-2-3 15,0 1-15,-4 0 0,-2-1 16,-1-1-16,-1-1 16,-1-2-16,-1 0 15,-1-3-15,1 1 0,-1-2 16,1-2-16,1 1 16,1 0-16,2-3 15,2-1-15,3-1 0,4-1 16,3 7-16,0 0 15</inkml:trace>
  <inkml:trace contextRef="#ctx0" brushRef="#br0" timeOffset="15265.258">12947 17182 0,'0'0'0,"0"0"16,0 0-16,0 0 15,0 0-15,0 0 16,0 0-16,-9-3 0,-1 2 16,-1 2-16,0 4 15,0 0-15,-1 2 16,-2 3-16,0 1 0,2 2 15,-2 1-15,2 1 16,1 2-16,1-4 16,-1 7-16,4-2 0,-3 4 15,5-5-15,1 3 16,0 6-16,2-7 16,2 9-16,2-8 0,2 2 15,0-1-15,4-2 16,2 0-16,1-1 0,3-1 15,1-2-15,1-3 16,3-1-16,1-2 16,-1-3-16,2-1 0,-1-4 15,-1-2-15,-1-4 16,-2-1-16,-3-3 16,1-2-16,-4-2 0,-1-4 15,-2-1-15,-1 2 16,-5-4-16,0 2 15,-3 2-15,-2-2 0,-2 3 16,-4 1-16,1 0 16,-4 3-16,0 3 0,-2 3 31,-2 1-31,-2 1 0,-1 4 0,1 2 0,0 1 16,1 4-16,-1 2 15,2 1-15,1 1 16,2 2-16,0 1 0,5 2 15,2-4-15,4 1 16,3-5-16,0-9 16,0 0-16,0 0 0</inkml:trace>
  <inkml:trace contextRef="#ctx0" brushRef="#br0" timeOffset="15530.823">13247 17482 0,'0'0'0,"0"0"0,0 0 16,0 0-16,0 0 15,0 0-15,0 0 0,0 0 16,0 0-16,0 0 16,0 0-16,17-6 15,-16 6-15,-1 0 0</inkml:trace>
  <inkml:trace contextRef="#ctx0" brushRef="#br0" timeOffset="16259.38">13965 17229 0,'0'0'0,"0"0"0,0 0 15,0 0-15,-1-11 16,-2 1-16,0 3 16,0 1-16,-2 0 0,-2 2 15,-1 0-15,-3 1 16,-2 3-16,-2 0 15,-1 1-15,-2 4 0,0-1 16,2 1-16,-5 3 16,3 1-16,2-2 0,-1 2 15,2-1-15,1 3 16,-1 0-16,5 0 0,2 0 16,4 0-16,1 0 15,3 0-15,2 0 16,2-1-16,1 0 0,2-1 15,3 2-15,1-1 32,3 0-32,1-2 15,0 1-15,1 0 0,-1-2 16,2 1-16,-2 0 16,2 0-16,-2-1 15,1 3-15,-1-1 0,-2 1 16,-2 1-16,-3 0 15,-1-1-15,-3 1 0,-3 0 16,-1-2-16,-2 2 0,-3 0 16,-1-1-16,-3 0 15,-2 1-15,0-2 16,-1 1-16,-2-2 0,0-1 16,-1-1-16,0-1 15,1-1-15,-1-1 0,0-3 16,0 0-16,0-1 15,-3-4-15,2 0 16,-2-5-16,0-2 0,4-2 16,14 14-16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622" units="cm"/>
          <inkml:channel name="Y" type="integer" max="13850" units="cm"/>
          <inkml:channel name="T" type="integer" max="2.14748E9" units="dev"/>
        </inkml:traceFormat>
        <inkml:channelProperties>
          <inkml:channelProperty channel="X" name="resolution" value="159.99741" units="1/cm"/>
          <inkml:channelProperty channel="Y" name="resolution" value="160.00462" units="1/cm"/>
          <inkml:channelProperty channel="T" name="resolution" value="1" units="1/dev"/>
        </inkml:channelProperties>
      </inkml:inkSource>
      <inkml:timestamp xml:id="ts0" timeString="2020-06-11T07:41:15.9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8297 2414 0,'0'0'15,"0"0"-15,0 0 0,0 0 16,0 0-16,0 0 16,0 0-16,0 0 15,0 0-15,9 0 0,2 1 16,0 1-16,2-1 16,-1 2-16,2-2 15,-2 1-15,2 0 0,0 1 16,0-2-16,1 2 15,-2-1-15,3 0 16,-1 0-16,-2 0 0,3 0 16,-1-1-16,-1 2 15,-1-3-15,0 1 0,-2 1 16,-2-2-16,0 1 16,-3-1-16,1 1 15,-3 1-15,1-1 0,-3 1 16,1-1-16,0 0 15,-2 2-15,1 0 16,-1 1-16,-1 1 0,1 1 16,-2 2-16,1 5 15,-3 0-15,0 5 16,2 0-16,-2 0 0,1 1 16,0 0-16,-1 8 15,2-7-15,0 1 16,1-2-16,-2 0 0,4-1 15,-2-3-15,1-2 16,0-5-16,1-1 16,1-2-16,-2-3 0,2-4 15,-2-2-15,-1 4 16,0 0-16</inkml:trace>
  <inkml:trace contextRef="#ctx0" brushRef="#br0" timeOffset="771.886">8554 1917 0,'0'0'15,"0"0"-15,-12-5 16,-2 1-16,1 1 0,1 2 16,-2 1-16,-1 2 15,0 1-15,0 3 16,-2 1-16,0 2 0,3 1 16,-5 4-16,3-2 15,-1 3-15,3-1 16,-1 4-16,2-2 0,4-1 15,-1 3-15,3-1 16,2 1-16,1-2 16,4 1-16,1-2 0,4-2 15,1 1-15,2-1 16,2-2-16,1 0 16,1-2-16,1-2 0,2 0 15,-2-3-15,1-1 16,1-2-16,-1-1 15,0 0-15,0-3 0,1-1 16,0-1-16,-1-2 16,-1-1-16,0-1 0,-2 1 15,1-3-15,-2 0 16,1 0-16,-2-3 16,0 1-16,-2-1 0,-1-1 15,-1 0-15,-3 0 16,0 1-16,-2-1 0,-3 1 15,-1 0-15,-2 0 16,-1 1-16,-1 2 0,-1 0 16,-1 2-16,0 3 15,1-1-15,0 3 16,4 1-16,5 3 0</inkml:trace>
  <inkml:trace contextRef="#ctx0" brushRef="#br0" timeOffset="1008.045">9011 2084 0,'0'0'16,"0"0"-16,0 0 16,0 0-16,0 0 0,0 0 15,0 0-15,0 0 32,0 0-32,11-3 0,-10 3 15</inkml:trace>
  <inkml:trace contextRef="#ctx0" brushRef="#br0" timeOffset="1588.403">9796 1883 0,'0'0'0,"0"0"0,0 0 15,0 0-15,0 0 16,0 0-16,0 0 16,3 12-16,-2 1 0,-2 2 15,-2 1-15,0 2 16,-1 2-16,-1-1 0,1 1 16,-1-4-16,1 4 15,2-3-15,-3 1 16,4 1-16,-2-4 0,3 1 15,0-2-15,3-1 16,0 0-16,2 0 16,1-2-16,2-2 0,0 1 15,2-3-15,1-2 16,0-1-16,1-1 16,2-1-16,3-2 0,-2-3 15,3-1-15,-3-3 16,1 0-16,1-3 15,-2 1-15,-1-2 0,-1-2 16,-2 1-16,-11 12 16,0 0-16</inkml:trace>
  <inkml:trace contextRef="#ctx0" brushRef="#br0" timeOffset="1901.125">9670 2120 0,'0'0'0,"0"0"16,0 0-16,0 0 15,0 0-15,0 0 0,9 0 16,4-2-16,0 1 15,2-1-15,2 0 16,1-1-16,1 0 0,0 0 16,-4 1-16,7-1 15,0-1-15,-4 1 0,4-1 16,-2 1-16,-3-1 16,1-1-16,0-1 15,-18 6-15</inkml:trace>
  <inkml:trace contextRef="#ctx0" brushRef="#br0" timeOffset="2615.8">10484 1869 0,'0'0'0,"-4"11"15,0 2-15,-1-1 16,0 3-16,1 3 15,-2 3-15,2-1 0,0-2 16,-1 6-16,0-5 16,0 6-16,1-6 15,0 0-15,0 0 0,-1-1 16,0 0-16,-1-1 0,2-4 16,0 0-16,1-2 15,-1-3-15,2-1 0,0-2 16,-1 1-16,3-3 15,-1-1-15,1 0 0,0-1 16,0-1-16,0 0 16,0-1-16,3-3 15,1-3-15,1 0 0,1-3 16,1 1-16,0-4 16,1 1-16,2-3 0,-2 1 15,3-1-15,0 1 16,0 0-16,0 2 0,0 1 15,1 1-15,1 2 16,-1 3-16,0-1 16,1 3-16,-1 2 0,0 1 15,1 3-15,-2 1 16,0 4-16,-2 2 16,2 2-16,-2 2 0,0 4 15,-2-3-15,-1 1 16,1 1-16,-1-1 15,0-1-15,-1 3 0,1-1 16,-2-2-16,-1 0 16,-3-3-16,0 1 15,-3-6-15,3-7 0,0 0 16</inkml:trace>
  <inkml:trace contextRef="#ctx0" brushRef="#br0" timeOffset="3559.828">8529 2982 0,'0'0'16,"0"0"-16,0 0 16,-8-7-16,0 2 0,-1-1 15,1 2-15,0 0 16,0 0-16,-1 1 16,0 2-16,-1 1 0,1 1 15,-1 0-15,0 3 16,-1 2-16,2 1 15,-1 1-15,0 2 0,2 2 16,-1 2-16,0 1 16,2 0-16,2 2 0,2-1 15,0 1-15,2-1 16,2 1-16,1-2 0,2 0 16,1 0-16,2-1 15,2 1-15,0-3 16,2 2-16,0-3 0,2 0 15,0-1-15,1-2 16,1-1-16,-1-3 16,1-1-16,0-2 0,-1-1 15,1-1-15,-1-3 16,0-3-16,-2-2 16,0 0-16,-2-4 0,-2 2 15,1-2-15,-4 0 16,1-2-16,-4 0 15,1-1-15,-3-2 0,0 0 16,-3 0-16,-1 1 16,-1 0-16,-2 0 15,-1 2-15,-2 0 0,-2 1 16,-1 0-16,-1 3 16,1 2-16,0 3 15,1 2-15,1 1 0,1 3 16,2 2-16,5-4 15,3 2-15</inkml:trace>
  <inkml:trace contextRef="#ctx0" brushRef="#br0" timeOffset="3813.39">9062 3091 0,'0'0'16,"0"0"-16,0 0 0,0 0 16,0 0-16,0 0 15,0 0-15,0 0 0,0 0 16,0 0-16,12-6 15,0-2-15,-10 8 16,-2 0-16</inkml:trace>
  <inkml:trace contextRef="#ctx0" brushRef="#br0" timeOffset="4460.124">9832 3003 0,'0'0'15,"0"0"-15,0 0 0,0 0 16,0 0-16,0 0 15,0 0-15,0 0 16,0 0-16,0 0 0,0 0 16,-10-3-16,1 0 15,-2 3-15,0 1 16,-2 2-16,2 1 0,-1 2 16,1 1-16,0 1 15,1 3-15,2-1 16,1 3-16,3 3 0,1 0 15,0 2-15,5 0 16,-1 0-16,3-2 0,2 1 16,1-1-16,2-1 15,2-1-15,0-3 16,3-1-16,0-2 0,1-1 16,1-3-16,1-3 15,1-1-15,-2-2 16,1-3-16,-2-1 0,0-3 15,-1 0-15,-3-2 16,-2-2-16,1 0 16,-4-3-16,-2 1 0,-2-1 15,-2-2-15,-4 0 16,-1 0-16,-2 3 16,-3-1-16,1 2 0,-2-1 15,-2 2-15,0 2 31,-3 3-31,0 4 0,-1 2 16,4 4-16,-1 1 16,6-1-16,8-2 15,0 0-15</inkml:trace>
  <inkml:trace contextRef="#ctx0" brushRef="#br0" timeOffset="5010.29">10291 2898 0,'0'0'0,"0"0"16,0 0-16,0 0 0,0 0 16,0 0-16,14 4 15,1-1-15,0 1 16,2 0-16,-1-1 0,1 0 16,1-1-16,-2 0 15,-1-1-15,2-1 16,-1 0-16,-1 0 0,-1 0 15,0 0-15,-2 0 16,-1-1-16,-2 1 16,-4 0-16,1 0 0,-4 0 15,1 0-15,-2 1 16,-1 1-16,0-1 0,0 2 16,0 2-16,-1 2 15,-2 3-15,1 1 0,-1 1 16,0 2-16,0 1 15,1-1-15,0 1 16,1-1-16,1 1 0,1-1 16,1 1-16,0 0 15,1 0-15,1 0 16,3 0-16,0-1 0,1 0 16,-2-6-16,-6-8 15</inkml:trace>
  <inkml:trace contextRef="#ctx0" brushRef="#br0" timeOffset="5935.308">12740 4682 0,'0'0'16,"0"0"-16,0 0 0,-7-10 16,-3 2-16,-1 1 15,-1 3-15,-2 1 16,-1 3-16,-2 2 0,1 3 15,-1 4-15,1 0 16,2 2-16,-3 2 16,0 6-16,3-4 0,-3 8 15,6-3-15,-2 6 16,2 1-16,4-5 16,3 2-16,1-1 0,4 0 15,5-1-15,1 0 16,2-2-16,2-1 15,3-3-15,0 0 0,2-4 16,3-2-16,1-2 16,0-3-16,1-2 15,0-2-15,-1-1 0,1-2 16,0-1-16,-2-3 16,-4 0-16,3-4 0,-4 0 15,-2-2-15,-1-3 16,0-3-16,-1-1 15,-5-2-15,1 0 0,-4 1 16,0-1-16,-4 0 16,0 1-16,-4 1 15,-1-1-15,-2 2 0,0 5 16,0 0-16,-2 0 16,0 2-16,-4 1 0,1 0 15,0 5-15,2-1 16,-1 4-16,2-3 15,6 4-15,5 1 0,0 0 16</inkml:trace>
  <inkml:trace contextRef="#ctx0" brushRef="#br0" timeOffset="6186.332">13225 5022 0,'0'0'15,"0"0"-15,0 0 0,0 0 16,0 0-16,0 0 15,0 0-15,1 0 16,-1 0-16</inkml:trace>
  <inkml:trace contextRef="#ctx0" brushRef="#br0" timeOffset="6768.873">13762 4700 0,'0'0'0,"0"0"0,-3-11 16,0 3-16,-4-1 15,0 3-15,-2 1 16,-1 3-16,-4 2 0,0 2 15,-1 4-15,-1 1 16,1 2-16,2 4 16,2 1-16,2 1 0,-1 4 15,3 2-15,0 6 16,0 1-16,2-5 16,1 7-16,1-5 0,6 5 15,2-6-15,2-1 16,4-1-16,2-3 0,0-1 15,7-5-15,-1-1 16,1-4-16,1-1 16,1-4-16,0-3 0,0-3 15,-1-1-15,-1-4 16,0-2-16,-1-2 16,-3-2-16,0-1 0,-3-3 15,0-1-15,-6-2 16,1-1-16,-5 0 0,-2 0 15,-2 0-15,-4 0 16,0 3-16,-5-1 16,-2 3-16,-3 1 0,-3 4 15,0 2-15,-1 2 16,2 4-16,-2 0 16,7 1-16,12 3 0</inkml:trace>
  <inkml:trace contextRef="#ctx0" brushRef="#br0" timeOffset="7291.066">13958 4688 0,'0'0'0,"0"0"16,14 1-16,1 0 15,2 1-15,2 2 0,1 0 16,0 0-16,0 0 16,-3 0-16,4 2 15,-5-3-15,1 1 0,-1-2 16,2 1-16,-2-1 15,4-1 1,-4 0-16,-2 1 16,-3-1-16,-1 0 15,-5 1-15,1-1 0,-4 2 16,0 0-16,-1 1 16,0 3-16,-2 1 15,-3 2-15,0 2 0,-3 4 16,-1 1-16,1-1 15,0 1-15,-3 5 16,2-6-16,0 2 0,-3 6 16,4-6-16,0 0 15,2-1-15,-1 1 0,2 0 16,1 0-16,0 0 16,3-3-16,2-1 15,-1-6-15,-1-8 0</inkml:trace>
  <inkml:trace contextRef="#ctx0" brushRef="#br0" timeOffset="9321.69">8320 9540 0,'0'0'0,"0"0"15,0 0-15,0 0 16,0 0-16,0 0 0,0 0 16,0 0-16,0 0 15,0 0-15,0 0 16,0 0-16,0 0 0,0 0 16,-3 13-16,2 0 15,1 1-15,0 1 16,0 2-16,0-1 0,0 1 15,0 2-15,0 0 16,-1 0-16,-2 2 16,2-2-16,-2 1 0,-1-3 15,1 1-15,-1-3 16,1-1-16,2-1 16,-2-2-16,3-2 0,0-2 15,0 0-15,3-3 16,-1 0-16,4-1 15,1 0-15,0-2 0,2-1 16,4 0-16,-1-1 16,2-1-16,1 0 15,0-3-15,0 1 0,0 0 16,2 1-16,-2 1 16,1-1-16,0 2 15,-3-1-15,1 1 0,0-1 16,-3 2-16,0 0 15,-3-1-15,-1 0 16,-4-2-16,-3 3 0,0 0 16</inkml:trace>
  <inkml:trace contextRef="#ctx0" brushRef="#br0" timeOffset="9699.12">8470 9620 0,'0'0'0,"0"0"0,0 0 16,0 0-16,0 0 15,0 0-15,0 0 16,0 0-16,0 0 0,1 14 15,-1 2-15,0 1 16,-1 2-16,0 2 16,-1-2-16,1 3 0,-2 0 15,2 0-15,-1-4 16,0 4-16,-1-4 16,2-1-16,-2 0 0,0-1 15,0-2-15,1-3 16,-1-1-16,0-5 15,0-2-15,-1-6 0,3-1 16,1 4-16,0 0 16</inkml:trace>
  <inkml:trace contextRef="#ctx0" brushRef="#br0" timeOffset="10198.452">8430 9070 0,'0'0'16,"0"0"-16,0 0 0,0 0 16,0 0-16,0 0 15,0 0-15,0 0 0,0 11 16,0 1-16,0 2 16,0 0-16,0 2 15,-1 1-15,1-1 0,-2 1 16,2-1-16,-1 1 15,0-1-15,-1 1 16,0 1-16,-1-2 0,0 1 16,0-1-16,2-2 15,0 0-15,-1-2 16,1-1-16,-1 0 0,2-1 16,-1-1-16,1-1 15,0-1-15,0 0 16,0-1-16,-1-4 0,1 0 15,-2-4-15,2-2 16,0 4-16,0 0 16</inkml:trace>
  <inkml:trace contextRef="#ctx0" brushRef="#br0" timeOffset="11307.951">8455 9086 0,'0'0'0,"0"0"15,0 0-15,0 0 0,0 0 16,0 0-16,0 0 16,0 0-16,0 0 15,0 0-15,-11 3 0,1 1 16,3 0-16,1 0 16,-1 3-16,1 1 15,1 1-15,1 3 0,-1 1 16,0 0-16,2 1 15,-1 1-15,1 0 16,2 0-16,0 2 0,1 1 16,0-2-16,0 1 15,2-1-15,1-2 0,0 0 16,2-2-16,1-1 16,1 2-16,0-2 15,1 0-15,1-2 0,1 1 16,0-3-16,1 0 15,1-2-15,0-2 0,1-2 16,-1-1-16,2-1 16,-3-3-16,1-2 15,-1-1-15,-1-1 0,0-3 16,-2-1 0,-1-1-16,0 0 0,-3-3 15,0 1-15,-1 0 16,-1-1-16,-2-1 0,0-1 15,-1-1-15,0 1 16,-1 2-16,0-2 16,-3 1-16,1 1 0,-1-1 15,-2-1-15,0 2 16,0 2-16,-1 3 16,0 1-16,-2 4 0,0 0 15,-1 5-15,-1 1 16,0 2-16,1 1 15,2-1-15,9-2 0</inkml:trace>
  <inkml:trace contextRef="#ctx0" brushRef="#br0" timeOffset="11658.049">9126 9198 0,'0'0'0,"0"0"0,0 0 15,0 0-15,0 0 16,0 0-16,0 0 0,0 0 16,0 0-16,0 0 15,0 0-15</inkml:trace>
  <inkml:trace contextRef="#ctx0" brushRef="#br0" timeOffset="12176.785">9731 9074 0,'0'0'0,"0"0"16,0 0-16,0 0 15,0 0-15,0 0 0,0 0 16,-5 14-16,1-2 15,0 3-15,0 2 16,-2 1-16,2-1 0,0 1 16,1 0-16,-1 0 15,1-1-15,2-1 0,-2 2 32,3-2-32,-1 1 0,2-2 0,0-1 15,1-2-15,1 1 0,1-4 16,1 1-16,1-2 15,1 0-15,1-1 16,0-1-16,0-1 0,2-1 16,0-1-16,-1-2 15,2 1-15,0-5 0,2-1 16,-1-2-16,-1-5 16,1-1-16,-2-3 15,0-2-15,-5 5 0,-5 12 16,0 0-16</inkml:trace>
  <inkml:trace contextRef="#ctx0" brushRef="#br0" timeOffset="12504.93">9575 9238 0,'0'0'0,"0"0"0,0 0 15,0 0-15,0 0 16,12 1-16,3-1 0,-1 1 16,1 1-16,2-1 15,0 0-15,1-1 16,0 2-16,0-1 0,0-1 15,0 2-15,0-2 16,-3 1-16,0 0 16,0 1-16,-3 0 0,-1 3 15,-4-3-15,-7-2 16,0 0-16</inkml:trace>
  <inkml:trace contextRef="#ctx0" brushRef="#br0" timeOffset="13368.353">8564 10082 0,'0'0'0,"0"0"0,0 0 31,-9-7-31,3 2 16,-1 1-16,-2 2 0,2 1 15,-1 1-15,1 1 16,-1 3-16,0 3 15,0 0-15,-1 4 0,1 3 16,0 2-16,0-1 16,1 5-16,1-2 15,-1 4-15,3-3 0,1 7 16,1-7-16,0 2 16,2-2-16,2 0 15,2 1-15,1-2 0,2-3 16,4-2-16,0-3 15,4-2-15,0-2 16,2-2-16,1-4 0,0-3 16,0-2-16,-2-4 15,1-2-15,-2-1 0,-1-2 16,-3-2-16,-2-1 16,-1-1-16,-2 1 15,-2-3-15,-3 0 0,-1 0 16,-2 0-16,-4 0 15,-1 1-15,0 0 16,-2 1-16,-1 0 0,1 2 16,0 2-16,1 3 15,1 1-15,4 3 0,3 7 16,0 0-16</inkml:trace>
  <inkml:trace contextRef="#ctx0" brushRef="#br0" timeOffset="13602.709">9101 10279 0,'0'0'0,"0"0"15,0 0-15,0 0 16,0 0-16,0 0 16,0 0-16,0 0 0,10-4 15,-9 2-15,-1 2 16</inkml:trace>
  <inkml:trace contextRef="#ctx0" brushRef="#br0" timeOffset="14122.228">9686 10042 0,'0'0'16,"0"0"-16,0 0 15,0 0-15,0 0 0,-3 11 16,1 0-16,-1 0 16,0 3-16,0 0 15,1 1-15,-3 1 0,3 1 16,-1 1-16,0-2 15,0 2-15,1 0 16,2 0-16,0 0 0,0-3 16,2-1-16,1-1 15,1-2-15,0 0 0,3-1 16,0-2-16,3-1 16,-1 0-16,2-1 15,2-4-15,1 2 0,1-2 16,0-2-16,1-2 15,-1 0-15,2-4 16,-1-2-16,-2-3 0,0-3 16,0-1-16,-3-3 15,-3 2-15,-8 16 0</inkml:trace>
  <inkml:trace contextRef="#ctx0" brushRef="#br0" timeOffset="14419.032">9825 10083 0,'0'0'16,"0"0"-16,-3 11 0,0-1 16,1 1-16,-1 3 15,2 2-15,-1-1 16,1 5-16,1-2 0,0 2 15,0 2-15,1-5 16,-1 6-16,2-5 16,0-1-16,0 0 0,0 1 15,1 0-15,0-1 16,0 1-16,-1-1 16,3-1-16,-1-1 0,0-2 15,1-2-15,1-4 16,-6-7-16</inkml:trace>
  <inkml:trace contextRef="#ctx0" brushRef="#br0" timeOffset="15348.406">12510 10922 0,'0'0'0,"-2"-11"0,1 0 15,-2 0-15,-1 0 16,-3 0-16,0 2 16,-2 1-16,-4-1 0,1 4 15,0 1-15,-2 2 16,2 2-16,-2 4 16,0 3-16,3 3 0,-1 4 15,1 2-15,2 1 16,0 3-16,-1 8 15,-2 6-15,2 3 0,7 1 16,1-1-16,4-7 16,3 7-16,1-9 15,4-1-15,1-2 0,4-2 16,3-2-16,1-5 16,-2-7-16,1-4 15,0 1-15,-2-5 0,1-1 16,-1-3-16,-1-1 15,6-7-15,-5-1 0,1-5 16,-5-1-16,-1-1 16,-1-3-16,-2-3 15,-1-1-15,-4-1 0,-2-8 16,-4 0-16,-2 8 16,-3 0-16,-3 1 15,0 1-15,-3 3 0,-1 1 16,-3 3-1,-1 5-15,1 6 0,1 3 0,-1 2 16,3 2-16,1 2 0,5 0 16,9-2-16,0 0 15</inkml:trace>
  <inkml:trace contextRef="#ctx0" brushRef="#br0" timeOffset="15601.69">12900 11210 0,'0'0'16,"0"0"-16,0 0 0,0 0 15,0 0-15,0 0 16,0 0-16,0 0 16,0 0-16,10-4 0,-9 2 15,-1 2-15,0 0 16</inkml:trace>
  <inkml:trace contextRef="#ctx0" brushRef="#br0" timeOffset="16117.267">13442 10808 0,'0'0'16,"0"0"-16,0 0 15,0 0-15,0 0 16,0 0-16,0 0 0,0 0 16,-1 14-16,-2 0 15,-1 2-15,0 4 16,0 0-16,-2 4 0,1 0 16,-2 1-16,-1 0 15,1-6-15,0 3 16,0-3-16,-1 2 0,1-2 15,2-1-15,0-3 16,1-2-16,3-2 0,1-2 16,1-2-16,2 1 15,3-2-15,2 1 16,1-2-16,4-1 0,1-1 16,2 0-16,3-2 15,-1 1-15,0-2 16,7-2-16,-6 2 0,0-1 15,6-2-15,-6 2 16,1-1-16,-1 1 16,-1-2-16,0 1 0,-5-3 15,0 0-15,-9-2 16,-4 7-16,0 0 16</inkml:trace>
  <inkml:trace contextRef="#ctx0" brushRef="#br0" timeOffset="16477.358">13559 10902 0,'0'0'0,"0"0"16,0 0-16,0 0 15,0 0-15,0 0 0,0 0 16,-2 12-16,0 3 15,1 2-15,-2 2 16,0 3-16,-1 3 0,1 4 16,-1 0-16,2 2 15,-1 2-15,0-7 0,2 1 16,-1-1-16,1 0 16,1-1-16,0 1 15,1-3-15,1 0 0,0-1 16,4-1-16,-1-6 15,0 0-15,0 0 16,1-1-16,-1-3 0,2 0 16,0-7-16,-7-4 15</inkml:trace>
  <inkml:trace contextRef="#ctx0" brushRef="#br0" timeOffset="18900.574">12700 16992 0,'0'0'0,"0"0"0,-6 10 15,1-3-15,-2 1 16,0 0-16,-1 1 0,-2-1 16,-1 1-16,0 1 15,-1 2-15,-1 2 16,1 1-16,1 0 0,3 1 16,-3 2-16,4-2 15,1 1-15,-1 6 16,5-5-16,-1 0 0,1 1 15,4 4-15,1-3 0,1 0 16,1-1-16,2 1 16,3-2-16,1-1 0,4 4 15,-1-6-15,1-1 16,1-2-16,2-2 16,1-2-16,1-1 0,-1-3 15,2-1-15,-2-3 16,-1-3-16,-2-2 15,-1-2-15,-2-1 0,-1-3 16,-2 0-16,-3 0 16,-2-2-16,-1 1 15,-2-2-15,-2 2 0,-5-2 16,1 3-16,-1 0 16,-2 3-16,-3-1 15,1 4-15,-2 1 0,-2 2 16,0 2-16,-1 3 15,-4 3-15,1 2 16,0 0-16,0 3 0,-1 2 16,2-1-16,-1 2 15,3-1-15,2 4 16,2-1-16,4 1 0,4-3 16,5-6-1,-3-8-15,0 0 0</inkml:trace>
  <inkml:trace contextRef="#ctx0" brushRef="#br0" timeOffset="19421.669">13397 17082 0,'0'0'0,"0"0"16,0 0-16,0 0 0,0 0 15,-8 11-15,-2 0 16,1 1-16,-4 3 16,-1 3-16,-1 1 0,-1 2 15,-2 5-15,-3 0 16,-1 7-16,-3 4 16,3-2-16,7-9 0,-4 8 15,5-6-15,1 2 16,0-1-16,-1 0 15,2 1-15,1 0 0,-1 1 16,-1-1-16,2-1 16,-1-2-16,2-1 0,1 1 15,3-12-15,1 0 0,2 1 16,-1-1-16,2-1 16,2 0-16,3-4 15,3-2-15,-1-5 0,-5-3 16,0 0-16</inkml:trace>
  <inkml:trace contextRef="#ctx0" brushRef="#br0" timeOffset="20274.669">13693 17467 0,'0'0'0,"0"0"16,0-13-16,-2 0 0,1 0 15,-3 0-15,0 0 16,-2 1-16,-1-1 15,0 2-15,-2 2 0,-1-1 16,-1 2-16,0 1 16,-1 3-16,-1 0 15,0 2-15,-2 2 0,1 3 16,-3 1-16,4 2 31,-3 1-31,1 1 0,3 2 16,0-1-16,1 1 15,1 1-15,0 1 16,3-1-16,3 3 0,2-2 16,0 1-16,4-1 15,0-1-15,4 0 16,2-1-16,2-1 0,2 0 16,0-3-16,4 1 15,1-4-15,1 0 0,2-3 16,-1 0-16,-1-3 15,0-1-15,-2-2 16,-1 0-16,-1-3 0,-2 0 16,-1-2-16,-2 0 15,-4-2-15,1 2 16,-4 2-16,0-1 0,-1 2 16,-1 1-16,0 1 15,0 2-15,-1 2 16,1 0-16,-2 1 0,2 2 15,-2 2-15,-1 2 16,0 2-16,0 2 16,-1 3-16,0 2 0,0 2 15,0 2-15,0 1 16,0-2-16,1 1 0,-1 7 16,1-1-16,2-3 15,-1-2-15,2 2 16,2 4-16,-1-5 0,0 1 15,1-2-15,0 0 16,1 1-16,0-3 16,0-1-16,-1-3 0,1 0 15,-1-4-15,-1 0 16,-1-3-16,-1-1 16,-1-4-16,-1-2 0,3 1 15,0 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622" units="cm"/>
          <inkml:channel name="Y" type="integer" max="13850" units="cm"/>
          <inkml:channel name="T" type="integer" max="2.14748E9" units="dev"/>
        </inkml:traceFormat>
        <inkml:channelProperties>
          <inkml:channelProperty channel="X" name="resolution" value="159.99741" units="1/cm"/>
          <inkml:channelProperty channel="Y" name="resolution" value="160.00462" units="1/cm"/>
          <inkml:channelProperty channel="T" name="resolution" value="1" units="1/dev"/>
        </inkml:channelProperties>
      </inkml:inkSource>
      <inkml:timestamp xml:id="ts0" timeString="2020-06-11T07:41:40.4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17878 6810 0,'0'0'16,"0"0"-16,-2-15 0,-3-2 15,0 2-15,-3 0 16,-1 0-16,0 2 16,-4 0-16,1 0 0,-3 2 15,0 0-15,0 3 16,-2 0-16,1 2 15,-1 1-15,1 2 0,-1 2 16,-1 1-16,0 2 16,2 3-16,-2 0 15,0 3-15,2 2 0,2 0 16,0 2-16,2 0 16,-5 8-16,6-4 0,0 2 15,-1 8-15,1-1 16,5-5-16,4 2 15,0-1-15,2 1 0,4-1 16,3-2-16,3-1 16,2-2-16,2-2 15,2-3-15,0-4 0,0-1 16,1-2-16,-2-3 16,0-1-16,0-3 15,-1 1-15,-1-5 0,1 0 16,-1-4-16,0 0 15,0-4-15,-2 0 16,1-1-16,-1 0 0,0-2 16,-1 2-16,1-2 15,-3 0-15,2 1 16,-4 3-16,1 1 0,-2 3 16,-1 3-16,-2 2 15,1 1-15,-3 2 16,2 2-16,-2 2 0,1 0 15,-1 2-15,0 5 16,1 0-16,-1 5 16,0 3-16,2 2 0,-2 0 15,1 2-15,0 1 16,1 11-16,-1-3 16,2 2-16,0-8 0,1 9 15,0-8-15,0 8 16,0-8-16,-1 0 15,1-2-15,0 0 0,0 1 16,0-2-16,2-1 16,-2-6-16,0-2 15,0 0-15,2-2 0,-2 0 16,1-4-16,1-2 16,1-2-16,1-6 0,0-1 15,-8 4-15,0 0 16</inkml:trace>
  <inkml:trace contextRef="#ctx0" brushRef="#br0" timeOffset="608.291">18573 6814 0,'8'-6'16,"0"-5"-16,-1-1 0,-3 0 0,-1 1 16,-1 0-16,-4 2 15,-2 3-15,-1-1 16,-5 3-16,-2 1 0,-4 3 16,-2 1-16,1 5 15,-1-1-15,0 5 16,0 1-16,-5 4 0,-1 3 15,1 1-15,-2 4 16,0 5-16,5 2 16,-2 7-16,7 1 0,8-8 15,1 0-15,5 2 16,2-1-16,5 0 16,2-3-16,2 1 0,3-3 15,2 1-15,3-5 16,2-2-16,2-3 15,-3-9-15,-1-1 0,1 0 16,0-3-16,0-1 16,-1-3-16,0-2 15,-1 0-15,-2-4 0,0-1 16,-3-1-16,4-7 16,-5 1-16,0-4 0,-3-1 15,-3-3-15,1-2 16,-2 1-16,-1-4 15,-1-12-15,-4 2 0,-2 8 16,-3 2-16,-2-2 16,-2 3-16,-1 2 15,-2 1 1,-2 4-16,-1 3 0,2 8 16,3 1-16,-1 0 15,2-1-15,4 3 16,7 5-16</inkml:trace>
  <inkml:trace contextRef="#ctx0" brushRef="#br0" timeOffset="1264.657">18991 6762 0,'0'0'0,"0"0"15,0 0-15,0 0 16,0 0-16,0 0 16,0 0-16,-4 12 0,-4 2 15,-2 1-15,-1 3 16,-1 0-16,-1 1 15,1 2-15,-2 1 0,6-4 16,-2 6-16,3-3 16,0 8-16,-1 2 15,4 0-15,3-8 0,5 10 16,1-8-16,6 4 16,0-6-16,6 6 15,-2-8-15,8 1 0,-1-7 16,3-3-16,7 1 15,-5-5-15,8-4 16,-8-3-16,1-3 0,-2-3 16,0-1-16,-1-5 15,-3 0-15,-3-5 16,-1-1-16,-3-3 0,-4 0 16,-3-2-16,-5 2 15,-4-3-15,-2 8 16,-3-2-16,-3 2 0,-2 1 15,-6 1-15,-2 2 16,-3 1-16,0 5 0,-1 2 16,-4 4-16,3 2 15,-2 4-15,1 2 16,0 4-16,-5 5 0,8 0 16,1 1-16,-2 8 15,6-3-15,5 2 16,5-4-16,7-22 0,0 0 15</inkml:trace>
  <inkml:trace contextRef="#ctx0" brushRef="#br0" timeOffset="3219.519">10817 10258 0,'0'0'0,"11"-4"16,4 0-16,1 0 15,1 0-15,2 1 16,0 0-16,-2 0 0,3 1 15,-2 0-15,0 1 16,-3-2-16,-2 2 0,-2 1 16,-4-2-16,-2 2 15,-2-1-15,-2 0 0,-4-1 16,-3 1-16,-4-1 16,-1 1-16,-4 0 15,-2 1-15,4 0 0,-4 1 16,2 0-1,0 2-15,-4 3 0,2-2 0,2 3 16,0 1-16,-4 3 16,5-1-16,0 1 15,2 1-15,2-1 0,2 0 16,2 1-16,1-1 16,3 0-16,1-1 15,2 0-15,1-1 0,3 1 16,1-2-1,2 0-15,0-1 0,3 2 0,2-3 16,-1 0-16,3-1 0,2 1 16,1-2-16,-2 0 15,1 0-15,-1 2 16,1-2-16,-1 3 0,1 0 16,-2 2-16,5 5 15,-5-3-15,1 3 16,0 5-16,-4-2 0,1 3 15,-2 1-15,3 6 16,-6-5-16,-5 0 16,-1 0-16,-2-1 0,-1-4 31,-2-2-31,-2-2 0,-4 0 16,0-2-16,-4-2 15,0 1-15,-2-2 0,-3-1 16,0 0-16,-1-3 15,-1 0-15,1-1 16,-2-2-16,2-1 0,0 0 16,0-2-16,2-4 15,5-1-15,4-2 0,3-2 16,5 11-16,0 0 16</inkml:trace>
  <inkml:trace contextRef="#ctx0" brushRef="#br0" timeOffset="3896.239">11789 10207 0,'0'0'16,"0"0"-16,0 0 0,0 0 15,0 0-15,-10 4 16,1 3-16,-4 4 15,0 3-15,-1 4 0,-3 1 16,4 0-16,-9 13 16,1 2-16,3-1 15,0 3-15,5-1 0,3-7 16,3 1-16,3 2 16,0 6-16,5-7 15,3-1-15,3-2 0,3 0 16,2-3-16,2 0 0,4-4 15,1-3-15,-2-8 16,6 1-16,2 0 16,-7-8-16,6 0 0,2-1 15,1-1-15,-3-5 16,1-5-16,0-1 16,-2-1-16,-1-3 0,-1-3 15,-5 0-15,-2-3 16,-10 5-16,0-2 0,-2 3 15,-2-1-15,-4 4 16,-2 0-16,-3 3 16,-4 3-16,-2 0 0,-6 5 15,2 1-15,-3 2 16,3 5-16,-2 3 16,1 1-16,0 1 0,1 2 15,3 3-15,5 1 16,1-1-16,6-8 15,4-9-15</inkml:trace>
  <inkml:trace contextRef="#ctx0" brushRef="#br0" timeOffset="4427.565">12326 10266 0,'0'0'0,"0"0"16,0 0-16,0 0 15,0 0-15,-6 14 16,2 3-16,-2 3 0,2 2 31,-1 4-31,-1 2 0,1 1 0,-3 8 0,1 1 16,1-2-16,2-10 16,0 2-16,1-1 15,0-1-15,2 1 0,1-3 16,0-2-16,4-6 15,-1-4-15,1-2 16,0-1 0,3-1-16,0-2 0,3-1 15,1 1-15,1-2 16,2-1-16,2 0 16,1-3-16,1 0 0,1 0 15,-1-2-15,1-1 16,-1 1-16,1-1 15,-1-1-15,0 1 0,0-2 16,0-2-16,-1-2 0,-1 0 16,-7-2-16,-9 11 15</inkml:trace>
  <inkml:trace contextRef="#ctx0" brushRef="#br0" timeOffset="4786.909">12460 10409 0,'0'0'16,"0"0"-16,0 0 15,0 0-15,-1 10 0,-2 2 16,0 5-16,1 2 15,-2 3-15,-1 4 16,0 6-16,-2 11 0,0 5 16,-1 3-16,1 1 15,0-7-15,2-8 16,1-1-16,-2 0 0,2-2 16,0-1-16,5-12 15,-2-2-15,1-4 16,0-1-16,1-2 0,-1 0 15,2-6-15,-1-1 16,2-7-16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622" units="cm"/>
          <inkml:channel name="Y" type="integer" max="13850" units="cm"/>
          <inkml:channel name="T" type="integer" max="2.14748E9" units="dev"/>
        </inkml:traceFormat>
        <inkml:channelProperties>
          <inkml:channelProperty channel="X" name="resolution" value="159.99741" units="1/cm"/>
          <inkml:channelProperty channel="Y" name="resolution" value="160.00462" units="1/cm"/>
          <inkml:channelProperty channel="T" name="resolution" value="1" units="1/dev"/>
        </inkml:channelProperties>
      </inkml:inkSource>
      <inkml:timestamp xml:id="ts0" timeString="2020-06-11T07:35:10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12155 4440 0,'0'0'0,"0"0"0,10-4 16,1 0-16,1 1 15,3-1-15,3 0 0,1 0 16,1 1-16,-1-1 16,0 1-16,-1 0 15,0 0-15,-2 2 0,-1-2 16,-1 2-16,-3 1 16,-3-1-16,-1 1 15,-3 0-15,-2 0 0,-4 0 16,-2 1-16,-5 0 15,-4 1-15,-2 0 16,-1 1-16,-2 1 0,-1 0 16,-2 2-16,6-2 15,-2 0-15,-2 0 16,2 2 0,4-2-16,0 0 0,4 0 0,0 0 15,3 2-15,0 1 0,2 0 16,0 2-16,2 1 15,1 1-15,0 1 16,1 1-16,0-1 0,0 2 16,0-2-16,0 1 15,0-1-15,0 0 16,0-1-16,0 0 0,1-1 16,-1 1-16,1-3 15,2 0-15,0-1 16,1 0-16,0-1 0,2-1 15,1 1-15,1-2 16,0 0-16,2-1 16,-1-1-16,2 1 0,2-1 15,1-2-15,-1 1 16,4 0-16,1 1 16,0-1-16,1 2 0,0 0 15,-2 1-15,-2 1 16,1 1-16,1 1 15,-2-1-15,0 4 0,4 1 16,-5 0-16,0 1 16,-2 1-16,-1 1 0,-1 1 15,-3 1-15,-2 1 16,-1-1-16,-4-1 16,-3-1-16,-1-2 0,-4 1 15,0-4-15,-5 3 16,-2-3-16,0-2 15,-1 1-15,-2-2 0,0-2 16,0 0-16,0-1 16,0-2-16,0-1 15,-1-1-15,1-3 0,2 0 16,-1-3-16,2-2 16,3 0-16,2-2 15,6 0 1,4 11-16,0 0 0</inkml:trace>
  <inkml:trace contextRef="#ctx0" brushRef="#br0" timeOffset="542.108">12852 4472 0,'0'0'0,"0"0"15,0 0-15,0 0 16,0 0-16,0 0 16,0 0-16,0 0 0,4 13 15,-4 2-15,-2 3 16,-1 3-16,-3 1 15,0 3-15,-1 2 0,-2 1 16,1-1-16,1-3 16,-2 3-16,0-5 15,1 0-15,0-1 0,1-2 16,0 2-16,3-5 16,3-1-16,1-1 0,2-2 15,1-1-15,4-1 16,3-2-16,2 1 15,3-4-15,4-1 0,2-1 16,2-2-16,2 1 0,8-2 16,7-2-16,-3 1 0,2-2 15,-10 0-15,0 1 16,-1-2-16,1 1 16,0 0-16,-3 2 0,-1 1 15,-11 1-15,-2 0 16,-1 1-16,-3-2 15,-2-3-15,-5 0 0,-1 3 16,0 0-16</inkml:trace>
  <inkml:trace contextRef="#ctx0" brushRef="#br0" timeOffset="966.618">13060 4631 0,'0'0'15,"0"0"-15,0 0 0,0 0 16,0 0-16,0 0 16,0 0-16,0 0 31,-4 11-31,1 2 0,-1 0 15,1 4-15,1 1 16,0 1-16,1-1 16,-1 4-16,2-3 0,-1 4 15,0-2-15,1 4 16,-2-5-16,2 7 16,-1-7-16,1 1 0,0 6 15,0-6-15,0 7 0,0-8 16,0 1-16,1-2 0,1 2 15,-1-2-15,0-1 16,2-2-16,0-1 16,0-2-16,-1-2 0,1-2 15,0-2-15,-2-1 16,1-2 0,-2-4-16,0 0 0</inkml:trace>
  <inkml:trace contextRef="#ctx0" brushRef="#br0" timeOffset="3594.078">6254 8108 0,'0'0'0,"0"0"0,0 0 16,-8-7-16,2-1 16,0 0-16,1 0 0,1-1 15,2 0-15,0-1 16,2-1-16,0-1 0,2-1 16,2 0-16,0-1 15,1 1-15,1 1 16,2 1-16,-1 0 0,1 1 15,2 4-15,-2 0 16,3 2-16,-1 1 16,-1 2-16,2 2 0,0 2 15,-1 4-15,0 1 16,-2 3-16,-1 3 16,0 2-16,-3 1 0,0 1 15,-3 2-15,1 7 16,-1-5-16,-2 8 15,-2 0-15,-1-7 0,-6 9 16,-4-3-16,2-8 16,-2 1-16,-1-3 15,-3-1-15,0 0 0,-1-5 16,0-3-16,2-3 16,2-2-16,3-2 15,2-2-15,1-2 0,0-2 16,4-1-16,-1-4 15,4-2-15,2-1 16,1-2-16,2-1 0,4-1 16,-2-2-16,3 3 15,3-1-15,2 2 16,0 0-16,4 2 0,-2 4 16,2 2-16,0 2 15,1 4-15,0 2 0,-1 3 16,-1 1-16,1 2 15,-1 1-15,1 2 16,3 3-16,-4-2 0,-1 0 16,0 0-16,0 1 15,0-1-15,2 1 16,-2-3-16,-2-1 0,-13-10 16,0 0-16</inkml:trace>
  <inkml:trace contextRef="#ctx0" brushRef="#br0" timeOffset="3965.058">6982 8053 0,'0'0'0,"0"0"16,0 0-16,0 0 16,0 0-16,0 0 15,0 0-15,0 0 0,-10 9 16,-1 2-16,2 2 16,-4 4-16,2-1 15,-1 2-15,-1 1 0,1 1 16,-2-1-16,5-4 15,-2 2-15,1-2 16,0 1-16,1-1 16,-1 0-16,2-1 0,1-3 15,2-3-15,-2-2 16,3-5-16,-1-2 16,5 1-16,0 0 0,0 0 15</inkml:trace>
  <inkml:trace contextRef="#ctx0" brushRef="#br0" timeOffset="4297.387">6760 8051 0,'0'0'0,"0"0"16,0 0-16,0 0 15,9 11-15,-2 1 0,2 0 16,-1 3-16,3 1 16,0 0-16,2 1 15,-2-2-15,1 0 0,1 1 16,-2-2-16,1-2 16,-1 2-16,0-1 15,1-1-15,1 2 0,0-2 16,-2-1-16,2 1 15,-2-2-15,0-2 0,1-2 16,-1-5-16,-3-2 16,-8 1-16</inkml:trace>
  <inkml:trace contextRef="#ctx0" brushRef="#br0" timeOffset="4917.173">7311 7998 0,'0'0'15,"0"0"-15,0 0 16,0 0-16,12 2 0,2-2 16,2 1-16,1 2 15,1-2-15,2 2 0,0 0 16,0-2-16,1 2 16,-3 0-16,4-1 0,-4 1 15,-1 0-15,3-2 16,-2 2-16,-1-2 15,1 2-15,0-2 0,-3 2 16,-4-1-16,-1-1 16,-2 2-16,-2-2 15,-2 0-15,-1 1 0,-1-1 16,0 2-16,-1 0 16,-1 1-16,-1 0 0,-1 3 15,0 0-15,-3 2 16,1 1-16,0 1 15,-1 1-15,-1 1 0,-1 2 16,0 1-16,1 2 16,0-1-16,1-1 0,-1 1 15,1 1-15,0-1 16,1 1-16,3 0 16,-2-3-16,2 0 0,-1-1 15,2-3-15,0 0 16,3-3-16,0-1 0,2-2 15,1-4-15,-6-1 16,0 0-16</inkml:trace>
  <inkml:trace contextRef="#ctx0" brushRef="#br0" timeOffset="5243.792">8057 8099 0,'0'0'0,"0"0"0,0 0 31,0 0-31,0 0 0,0 0 15,0 0-15,0 0 16,11 0-16,-1 1 16,0 0-16,-1 1 0,1-2 15,-2 1-15,3 1 16,-1-1-16,-1-1 0,0 0 16,-4 0-16,-5 0 15,0 0-15,0 0 16</inkml:trace>
  <inkml:trace contextRef="#ctx0" brushRef="#br0" timeOffset="5524.387">8049 8272 0,'0'0'0,"0"0"0,0 0 16,0 0-16,8 7 16,-1-3-16,3 0 15,1-1-15,0 0 0,0-1 16,3 0-16,1-1 16,-1 0-16,2-1 15,1 0-15,1-2 0,-1-2 16,-3 1-16,-14 3 15,0 0-15</inkml:trace>
  <inkml:trace contextRef="#ctx0" brushRef="#br0" timeOffset="5962.51">8815 7956 0,'0'0'0,"0"0"0,0 0 15,0 0-15,0 0 16,0 0-16,0 12 16,0 2-16,-1 1 0,0 1 15,-1 4-15,-1 0 16,2 1-16,0 0 16,-1-6-16,0 7 0,0-6 15,1 1-15,-1-1 16,1 3-16,0-1 0,1-1 15,0-3-15,0-1 16,1-2-16,-1 0 16,1-2-16,2-3 0,0 0 15,1-5-15,0-1 16,-4 0-16,0 0 16</inkml:trace>
  <inkml:trace contextRef="#ctx0" brushRef="#br0" timeOffset="6528.31">9348 7928 0,'0'0'16,"0"0"-16,0 0 15,0 0-15,0 0 16,0 0-16,-2 12 0,0 1 16,-3 1-16,1 2 15,-1 2-15,-1 3 16,-1-1-16,1 2 0,-1 0 15,1-2-15,1 3 16,-1-5-16,2 1 16,0-2-16,0 0 0,1-3 15,2-1-15,-1-4 0,2-2 16,0 0-16,3 0 16,0-3-16,0 0 0,2 0 15,2-1-15,1 0 16,0-2-16,3-1 15,2 0-15,-1-1 0,1-1 32,2 0-32,-2-1 0,3 1 15,-1 0-15,0 0 16,0 0-16,-3 2 16,2-2-16,-3 2 0,0 0 15,0 0-15,-1 2 16,-2-2-16,-1 0 15,0-2-15,-5-1 0,-2 3 16,0 0-16,0 0 16</inkml:trace>
  <inkml:trace contextRef="#ctx0" brushRef="#br0" timeOffset="6981.403">9474 7975 0,'0'0'16,"0"0"-16,0 0 16,0 0-16,0 0 15,0 0-15,0 0 0,0 0 16,0 11-16,0 1 15,0 3-15,0 3 16,-1 2-16,-1 2 0,1 1 16,0 0-16,-1-2 15,0 6-15,2-5 16,-2 0-16,1 0 0,-1-1 16,1 0-16,-2-2 15,2-1-15,0-3 16,-1-1-16,1-2 0,1-2 15,-2-2-15,2-3 16,0 1-16,0-2 16,0-1-16,0 0 0,0-2 15,0 0-15,0 1 16,0-1-16,0-1 16,0 0-16,-1-1 0,1-5 15,0 6-15</inkml:trace>
  <inkml:trace contextRef="#ctx0" brushRef="#br0" timeOffset="8108.185">6389 8993 0,'0'0'0,"0"0"0,-3-13 16,2 2-16,0 2 15,-1 0-15,1 3 16,1 0-16,-2 2 0,2 1 15,0 2-15,0 1 16,2 1-16,-2 2 16,3 4-16,-2 2 0,0 4 15,1 2-15,-2 1 16,0 2-16,0 2 16,0-4-16,-2 6 0,2-4 15,0 4-15,0-6 16,0 2-16,0 0 15,0 0-15,-1-1 0,1 1 16,0-3-16,-1-2 16,1 0-16,0-2 15,0-2-15,1 0 0,0-2 16,2-3-16,3-2 16,0-3-16,1-2 0,-7 3 15,0 0-15</inkml:trace>
  <inkml:trace contextRef="#ctx0" brushRef="#br0" timeOffset="8637.157">6998 8903 0,'0'0'16,"0"0"-16,0 0 15,0 0-15,0 0 0,0 0 16,0 0-16,-4 11 16,-1 3-16,-1 3 15,2 0-15,-3 4 0,0 1 16,0 1-16,1 1 15,-3-5-15,1 6 16,1-5-16,0 1 16,2-2-16,-1 2 0,1-2 15,-1-1-15,2-3 0,1-1 16,1-3-16,2-3 16,0-1-16,2-1 15,4-2-15,-1-1 0,5-1 16,1-2-16,1 0 15,2-1-15,0-2 16,1 0-16,0-1 0,2 0 16,-1 0-16,1 0 15,-2 1-15,1 0 16,-2 1-16,1 2 0,-2 0 16,-4 0-16,1 1 15,-3-2-15,-2-1 0,-3 0 16,-2 2-1</inkml:trace>
  <inkml:trace contextRef="#ctx0" brushRef="#br0" timeOffset="9031.021">7066 8993 0,'0'0'0,"0"0"15,0 0-15,0 0 16,0 0-16,0 0 0,1 11 16,1 2-16,-1 1 15,0 5-15,1 1 16,-1 0-16,-1 4 0,0-2 15,1-3-15,-1 0 16,-1 6-16,1-4 16,-1-2-16,-1 0 0,1 0 15,1 1-15,-1-2 16,1-1-16,0-1 16,-2-4-16,2 0 0,0-2 15,0 0-15,-1-1 0,-2-1 16,0-1-16,-2 0 15,-2-4-15,1-3 16,6 0-16</inkml:trace>
  <inkml:trace contextRef="#ctx0" brushRef="#br0" timeOffset="9561.776">5613 9579 0,'0'0'0,"0"0"16,0 0-16,0 0 16,0 0-16,0 0 15,0 0-15,0 0 0,0 0 16,0 0-16,0-14 15,2 0-15,2-2 0,3 0 16,-2-1-16,5 0 16,-2-2-16,2 1 15,1-1-15,-2-1 0,1 4 16,1-5-16,0 1 16,-3 3-16,2 1 15,-2-1-15,0 1 16,2-1-16,-3 3 0,-2 3 15,1 2-15,-3-1 16,-2 2-16,-1 0 16,-1 1-16,-5 3 0,6 4 15,0 0-15</inkml:trace>
  <inkml:trace contextRef="#ctx0" brushRef="#br0" timeOffset="9930.683">5521 9275 0,'0'0'16,"0"0"-16,0 0 16,0 0-16,0 0 0,11 2 15,0 1-15,0 1 16,2 2-16,-1-1 0,0 2 15,2 1-15,-2 2 16,2 1-16,1 0 16,0 1-16,-1 1 0,0 1 15,-2-2 1,-1 0-16,-1 1 0,0 0 16,-1-2-16,1 2 15,-2-2-15,2 0 0,-1-2 16,1 1-16,1 0 15,0-2-15,3 0 16,1-2-16,0-2 0,1-3 16,-3-2-16</inkml:trace>
  <inkml:trace contextRef="#ctx0" brushRef="#br0" timeOffset="10760.366">6821 9460 0,'0'0'0,"0"0"0,0 0 15,0 0-15,0 0 16,0 0-16,1 13 0,2-2 15,0 1-15,1 0 16,0 2-16,-1 3 16,1-2-16,-1 3 0,-1 0 15,0 1-15,1-1 16,-2 1-16,-1-2 16,0 0-16,0 0 0,-3-2 31,0 0-31,-1 0 0,0-2 0,0-1 15,0-2-15,1-2 0,0-1 16,1-2-16,0-1 16,2-1-16,0-1 15,2-1-15,2 0 0,1-1 16,4-1-16,-1-2 16,3-1-16,1 0 15,1-2-15,0 1 0,2 1 16,1 0-16,-1-2 15,0 2-15,-1 1 0,-1 1 16,1-1-16,-2 1 16,-1 1-16,0 1 15,-1 0-15,-2 1 0,-1 1 16,0-2-16,-3 0 16,-1-2-16,-3 0 15,1-2-15,-1 4 0,0 0 16,0 0-16</inkml:trace>
  <inkml:trace contextRef="#ctx0" brushRef="#br0" timeOffset="11156.633">6932 9532 0,'0'0'0,"0"0"15,0 0-15,0 0 16,0 0-16,0 0 16,0 0-16,0 0 0,0 0 15,7 12-15,-1 2 16,-1 1-16,-1 2 16,2 2-16,-1 2 0,-1-1 15,-1 2-15,0-4 16,1 0-16,-1 5 15,1-5-15,-1 0 0,-1 0 16,1 0-16,0 0 16,0-3-16,-1-1 0,0-2 15,-1-2-15,1-2 16,-1-1-16,0-2 16,-1-1-16,0 0 0,2-1 31,-2-1-31,-2-2 0,0-2 15,-1-1-15,3 3 16,0 0-16</inkml:trace>
  <inkml:trace contextRef="#ctx0" brushRef="#br0" timeOffset="12205.401">5404 9905 0,'0'0'16,"0"0"-16,-11 2 15,0 0-15,3 1 16,0-3-16,2 1 0,1-1 16,1 0-16,1 0 15,1-1-15,1 1 16,2 0-16,1 0 0,-1 1 15,3-1-15,2 1 16,1 1-16,1 0 16,2 1-16,1 0 0,1 0 15,0 1-15,2-1 16,1-1-16,0 0 0,0-1 16,3 0-16,0 1 15,1-2-15,-2 0 16,6 0-16,-1 0 0,-2-2 15,-1 2-15,7-1 16,0 0-16,4 1 0,-8-2 16,9 1-16,-8-2 15,2 2-15,6-2 16,2 0-16,0 1 0,-6 0 16,7-1-16,-5 1 15,8 0-15,-8 0 16,8 0-16,-8 1 0,0-1 15,0 2-15,1-1 16,8 0 0,-7-1-16,7 1 0,-7-2 15,-1 2-15,0-1 16,10 1-16,-8 0 16,-1-1-16,1 1 0,-1-1 15,1 1-15,1 0 16,-3-1-16,2 1 0,1 0 15,-3-2-15,2 1 16,-2 0-16,0-1 16,1 0-16,-1 0 0,-1 2 15,0-2-15,-9-1 16,1 3-16,7-2 0,-2 0 16,-8 3-16,1-1 15,0 0-15,-1 1 16,-2-2-16,1 1 0,-2 1 15,0-2-15,-1 2 16,-2 2-16,-1-1 0,0 1 16,-1 0-16,-2 1 15,-2 0-15,-6-3 16</inkml:trace>
  <inkml:trace contextRef="#ctx0" brushRef="#br0" timeOffset="17830.89">7110 10500 0,'0'0'16,"0"0"-16,0 0 15,0 0-15,0 0 16,0 0-16,0 0 0,0 0 16</inkml:trace>
  <inkml:trace contextRef="#ctx0" brushRef="#br0" timeOffset="18816.242">6947 10412 0,'0'0'15,"0"0"-15,-9 8 0,-2 1 16,1-1-16,2 0 15,0 2-15,-2 1 16,3 0-16,0 1 0,0 1 16,2-1-16,-1 3 15,2-1-15,2 0 16,-1 1-16,1 0 0,2 1 16,0 1-16,2-1 15,1 1-15,-1 1 0,2-2 16,1 1-16,0-1 15,2-1-15,1 2 16,0-2-16,1 0 0,2-1 16,0 0-16,1-3 15,0 0-15,1-2 16,1 1-16,-1-3 0,1-2 16,1 1-1,-1-2-15,1-3 0,-1 1 16,0-4-16,-2 1 15,2-2-15,-2-1 16,-1-1-16,-1-1 0,-1 1 16,0-4-16,-4 1 15,1-2-15,-2 2 16,-1-1-16,-2-1 0,0-1 16,-2 1-16,-2-1 15,-1 0-15,-1 2 0,-1-2 16,-2 1-16,-2 2 15,-1 0-15,-1-1 16,-1 4-16,0-1 0,-2 2 16,-1 3-16,3-1 15,-3 4-15,3-1 16,-2 3-16,1 0 0,0 3 16,2 2-16,-1-1 15,2 1-15,2 2 0,-1 2 16,2-1-16,1 1 15,3-1-15,0 2 0,1 1 16,3-1-16,1-2 16,2-2-16,0-5 15,-3-5-15</inkml:trace>
  <inkml:trace contextRef="#ctx0" brushRef="#br0" timeOffset="25262.504">6234 10976 0,'0'0'15,"0"0"-15,0 0 0,0 0 16,0 0-16,0 0 16,0 0-16,0 0 0,0 0 15,0 0-15,0 0 16,0 0-16,0 0 15,0 0-15,0 0 0,0 0 16,0 0-16,1 11 16,2-1-16,-3 1 15,1 0-15,0 0 0,-1 1 16,2 1-16,-2 0 16,1 0-16,1-2 15,-1 1-15,-1 0 0,0-1 16,1 0-16,-1 0 15,2-1-15,-1 0 16,-1-2-16,1 0 0,1-1 16,-2-1-16,1-1 15,-1-1-15,2-1 16,-2 0-16,0-2 0,0 0 16,1 1-16,-1-2 15,0 1-15,1 1 16,2-2-16,0-3 15,0-1-15,-2-2 0,-1 6 16</inkml:trace>
  <inkml:trace contextRef="#ctx0" brushRef="#br0" timeOffset="26189.472">6450 10458 0,'0'0'16,"0"0"-16,0 0 0,0 0 15,0 0-15,0 0 16,0 0-16,0 0 16,0 0-16,0 0 0,0 0 15,0 0-15,0 0 16,-10-9-16,0 4 15,-1 1-15,-1 4 0,-2 0 16,0 1-16,-1 2 16,0 2-16,-1 2 0,-1 0 15,1 1-15,0 2 16,3-2-16,2 0 16,1-1-16,3 2 0,0-3 15,3 1-15,1-1 16,2-1-16,1 1 15,1-1-15,4 1 0,-1-2 16,3 1-16,-1 1 16,4-2-16,1 2 0,0-2 15,0 0-15,3 1 16,-2 1-16,2-1 16,1 1-16,0 1 0,0 0 15,-1 1-15,1 1 16,-1 1-16,-2 0 15,-1 1-15,-1 0 0,-3-2 16,0 2-16,-2-2 16,-2 0-16,0 0 0,-3-1 15,0-1-15,-2 0 16,1-1-16,-3 1 16,0-1-16,-3-1 0,0 1 15,-3-1-15,1 1 16,-4-2-16,1 0 15,-3-1-15,-3 0 0,2-1 16,-2 0-16,1-4 16,17 2-16,0 0 15,0 0-15</inkml:trace>
  <inkml:trace contextRef="#ctx0" brushRef="#br0" timeOffset="26824.164">5690 10878 0,'0'0'0,"0"0"16,0 0-16,0 0 15,0 0-15,0 0 0,10 6 16,1-3-16,0-1 16,3 1-16,-1-1 15,4 0-15,2 0 0,0-1 16,2-1-16,9 1 16,2-1-16,1 2 15,3-2-15,1 1 0,-8-1 16,9 0-16,2 0 15,-1 0-15,2 0 16,0-1-16,-8-1 0,11 1 16,-11 1-16,2-1 15,10-1-15,-12 1 16,3-2 0,9 0-16,-9 2 0,0 0 0,1-1 15,0 1-15,0-2 0,10 2 16,-9-1-16,0 1 15,0 0-15,1-1 16,-1 1-16,12 0 0,-12-1 16,-1 1-16,3-1 15,0 1-15,-1 0 16,0-1-16,0 2 0,-3-1 16,-2 0-16,-1-1 15,-12 2-15,-1-1 16,2-1-16,-2 1 0,-2 1 15,-2-1-15,-1 1 16,0 0-16,0-2 16,1 0-1,-4-3-15,-12 5 16</inkml:trace>
  <inkml:trace contextRef="#ctx0" brushRef="#br0" timeOffset="28077.613">12253 10584 0,'9'3'0,"2"0"0,3-2 15,0-1-15,2 0 16,1 1-16,1-1 0,0 2 16,-1-2-16,0 1 15,-2-1-15,-3 0 16,-1 0-16,-2 0 0,-4 0 16,-1 0-16,-1 0 15,-4 0-15,-2-1 16,-3 1-16,0-2 0,-1 2 15,-7-1-15,-1 0 16,-2-1-16,-5 2 16,-2-1-16,-1-1 0,1 2 15,7 0-15,-7 2 16,5-1-16,2 2 16,-1 1-16,2 0 0,-1 3 15,2 1-15,3 2 16,1 0-16,3 1 15,1 1-15,1 0 0,2 1 16,1 1-16,2-2 16,0 2-16,2-3 15,0 1-15,1-2 0,2 1 16,0-3-16,2 2 16,0-4-16,1 1 15,2-1-15,-3-1 0,4-1 16,0 1-16,2-3 15,-1 1-15,3 0 0,1 0 16,-1-1-16,2 2 16,1-1-16,-1 1 15,2 0-15,1 1 0,-2-1 16,-2 1-16,0 2 16,0 0-16,0 1 15,-1 0-15,0 3 0,-2 0 16,2 2-16,-3 1 15,-3-1-15,-1 1 0,-1-2 16,-5 2-16,-1-1 16,-1 0-16,-2 0 15,-3-2-15,-2 1 0,-3-1 16,-3-1-16,1-2 16,-4-1-16,1 0 15,-1-3-15,-1-1 0,2-1 16,-2 0-16,0-2 15,0-2-15,0 1 0,2-3 16,-2 0-16,3-4 16,2-3-16,5-2 15,4-3-15,3 2 0,1 14 16,0 0-16</inkml:trace>
  <inkml:trace contextRef="#ctx0" brushRef="#br0" timeOffset="28729.549">13017 10591 0,'0'0'15,"0"0"-15,0 0 16,0 0-16,0 0 16,0 0-16,-8 12 0,0 1 15,-2 2-15,2 1 16,0 2-16,-1 3 16,1 0-16,0 1 0,1 1 15,3-2-15,0 5 16,0 1-16,1-5 15,3 0-15,0 0 0,0 2 16,3 4-16,4-7 16,1 1-16,3-3 0,0-1 15,3 0-15,1-3 16,1 0-16,4-4 16,-1 0-16,0-2 0,2-2 15,-1-3-15,1-3 16,0-2-16,-1-3 15,1-3-15,-3-2 0,0 0 16,-6-2-16,0-2 16,-3 0-16,-3-1 0,0-3 15,-3-2-15,-5-2 0,-2 2 16,-3 0-16,-2 2 16,-2 1-16,-4 1 15,-2 2-15,1 4 0,-5 1 31,0 1-31,1 4 0,-2 3 0,0 1 0,-2 3 16,1 1-16,0 1 16,1 4-16,0 1 0,1 3 15,3 2-15,0 2 16,3 3-16,3-1 16,6 0-16,6-20 0,0 0 15</inkml:trace>
  <inkml:trace contextRef="#ctx0" brushRef="#br0" timeOffset="38426.245">7440 15002 0,'0'0'16,"0"0"-16,0 0 15,0 0-15,0 0 0,12-3 16,-2 1-16,0-1 31,-1-1-31,1 1 0,1-1 16,1 1-16,1 0 15,0 2-15,1-2 16,0 2-16,0 1 0,-1-2 16,0 4-16,-1 1 15,0-1-15,-1 2 16,0 2-16,0 1 0,-1 1 16,-2 2-16,-1 2 0,0 2 15,-1 1-15,-1 0 16,-1 3-16,-2 0 0,-2 0 15,-3-2-15,0 1 16,-2 3-16,-2-3 0,0-2 16,-1 0-16,-2 0 15,-4 3-15,2-4 16,-1-2-16,0-1 0,-1 0 16,-3-2-16,2-4 15,-1-1-15,-1-1 16,2-3-16,1-1 0,1-2 15,0-1-15,4-2 16,-2-1-16,2 0 16,1-1-16,1 0 0,3-2 15,0 2-15,0 0 16,3-2-16,1 2 0,1 1 16,2 0-16,1 2 15,0-1-15,1 3 16,1 1-16,1 0 0,0 2 15,1 2-15,0 2 16,0 0-16,2 3 16,0 1-16,-1 0 0,1 3 15,1-1-15,0 1 16,0 1-16,0-1 16,0 2-16,1-2 0,2 0 15,0-2-15,2 0 16,1-4-16,1-1 15,-3-2-15,-3-2 0,-12 0 16,0 0-16,0 0 16,0 0-16</inkml:trace>
  <inkml:trace contextRef="#ctx0" brushRef="#br0" timeOffset="39049.936">8352 15085 0,'0'0'0,"0"0"16,0 0-16,0 0 15,-2-10-15,-2 0 16,-1 1-16,-1 0 0,-1 3 15,1 0-15,-3 1 16,1 0-16,-3 3 16,1 0-16,-1 1 0,-1 2 15,1 2-15,-1 1 16,-2 2 0,2 2-16,-1 2 0,1 2 15,-1 2-15,4-2 16,-1 2-16,0 4 15,2-3-15,3 1 0,1 1 16,2-1-16,1 1 16,2 1-16,1-2 0,3 1 15,2-1-15,1-1 16,2 1-16,2-3 16,1 0-16,0-4 0,4 1 15,-1-3-15,1-2 16,1-2-16,0-2 0,0-2 15,-1-3-15,1-2 16,-1-2-16,-1-1 16,1-4-16,-3-1 0,-1-1 15,-2-1-15,0-2 16,-1-1-16,-5-1 16,1 0-16,-5 0 0,-1 0 15,-2 1-15,-3-1 16,-3 2-16,-1 1 15,-4 1-15,-1 3 0,-1-1 16,0 2-16,3 2 0,12 10 16,0 0-16,0 0 15</inkml:trace>
  <inkml:trace contextRef="#ctx0" brushRef="#br0" timeOffset="41342.261">8976 15093 0,'0'0'16,"0"0"-16,0 0 15,0 0-15,0 0 0,0 0 16,0 0-16,0 0 16,0 0-16,0 0 15,0 0-15,0 0 0,0 0 16,0 0-16,0 0 15,0 0-15,0 0 0,-7-8 16,1 1-16,-3 1 16,0 2-16,-1 0 15,-2 3-15,1-1 0,-2 1 16,1 2-16,-1 1 16,1 0-16,-2 2 15,2 2-15,1 1 0,-1 1 16,1 2-16,0 1 15,2 0-15,1 1 16,3 2-16,-1 0 0,3-1 16,1 2-16,0-1 15,2 1-15,2 0 16,0 1-16,4-1 0,-1 0 16,2-1-16,1-1 15,3 0-15,-1-2 16,2 0-16,2-3 0,1-1 15,0-2-15,1-2 16,0-3-16,-1 0 16,0-3-16,-1-1 0,-1 0 15,-2-3-15,-2-1 16,-1-2-16,1-1 16,-4-1-16,1 0 0,-4-2 15,0-1-15,-2-2 16,0 2-16,-3-1 15,-2-2-15,-1 1 0,-1-1 16,-1 2-16,-2 1 16,-1 0-16,2 1 15,-1 1-15,2 0 0,2 3 16,6 10 0,0 0-16,0 0 0</inkml:trace>
  <inkml:trace contextRef="#ctx0" brushRef="#br0" timeOffset="41995.931">9558 15064 0,'0'0'0,"10"-3"16,-3 2-16,-1-1 16,-1 1-16,-3 0 15,0-2-15,-2 2 0,-2-2 16,-2-1-16,0 1 16,-1-1-16,-4 1 15,1 0-15,0 2 0,-3 0 16,0 2-16,-2 0 15,2 3-15,-2 3 16,0 0-16,-2 3 0,1-1 16,2 4-16,-2-1 0,3 2 15,0 0-15,3 1 16,0 1-16,2 1 16,2 1-16,1-2 0,5 2 15,-1-1-15,5-1 16,-1 1-16,3-2 15,2-1-15,0-1 0,2-2 16,-1-1-16,3-2 16,0-2-16,-2-1 15,2-3-15,-1-1 0,0-2 16,-2-2-16,-2-1 16,1-2-16,-2-1 0,-1-2 15,-1-1-15,-1-2 16,-2-2-16,0 0 15,-3-1-15,0 0 0,-2 0 16,-2 0-16,0-2 16,0 1-16,-2-1 15,2 1-15,-3-1 0,3 1 16,-1 0-16,1 4 16,1 2-16,3 10 15,0 0-15,0 0 16</inkml:trace>
  <inkml:trace contextRef="#ctx0" brushRef="#br0" timeOffset="42795.499">10268 15053 0,'0'0'16,"0"0"-16,0 0 15,0 0-15,0 0 0,-10-1 16,-1-1-16,0 1 16,-1 1-16,1 0 15,0 1-15,0 1 0,-2 0 16,2 2-16,0 1 15,-1 1-15,1 1 16,-1 2-16,1-1 0,0 1 16,1 2-16,2 0 15,1 2-15,1-1 16,2 2-16,3 0 0,0-2 16,2 3-16,2-1 15,1 0-15,3 0 0,0-1 16,2 1-16,2 0 15,0-2-15,2-1 16,-1 0-16,2-1 0,1-1 16,0-2-16,1-3 15,0 1-15,-1-4 16,-2-1-16,1 0 0,-1-3 16,-2 0-16,-2-1 15,1 0-15,-2-1 16,-1-4-16,0 0 0,0-2 15,-2 0-15,-1-2 16,0 0-16,-1-1 0,0-3 16,-2 1-16,-2-1 15,0-1-15,-1 2 16,-1-1-16,-1 1 0,-1 1 16,-1 0-16,-2 1 15,-2 0-15,-1 2 16,-2-1-16,-2 5 0,-1 0 15,0 1-15,-1 0 16,1 2-16,2-1 16,14 6-16,0 0 0</inkml:trace>
  <inkml:trace contextRef="#ctx0" brushRef="#br0" timeOffset="44123.523">6798 15357 0,'0'0'16,"0"0"-16,6-8 0,1 1 15,-3 1-15,1 2 16,-3 0-16,0 3 0,-1-1 15,-1 2-15,1-1 16,-1 2-16,0-1 16,0 2-16,-1 0 0,1 3 15,-1 0-15,-1 5 16,0-1-16,0 4 16,-1-1-16,2 2 0,-2 0 15,2-2-15,0 2 16,-1-2-16,2 0 15,0 2-15,-1-3 0,1 2 16,1-2-16,-2 0 16,1-2-16,0 1 15,1-2-15,-2 0 0,1-1 16,0-1-16,0-5 16,-2-1-16,2 0 15,0 0-15,0 0 0,0 0 16,0 0-16</inkml:trace>
  <inkml:trace contextRef="#ctx0" brushRef="#br0" timeOffset="44451.625">6712 15430 0,'0'0'0,"0"0"16,0 0-16,0 0 0,0 0 15,0 0-15,0 0 16,0 0-16,0 0 16,10 7-16,-2-3 0,0 0 15,1 0-15,-1-3 16,2 2-16,-2-1 16,1-1-16,1 0 0,1 1 15,-1-1-15,2 0 16,-1 1-16,-1-1 0,1 1 15,-2-2-15,2 1 16,-1 0-16,0-1 16,-1 2-16,1-1 0,-1 0 15,0-1-15,-2 0 16,-3-1-16,-4 1 16,0 0-16</inkml:trace>
  <inkml:trace contextRef="#ctx0" brushRef="#br0" timeOffset="45467.173">7272 15889 0,'0'0'0,"0"0"0,0 0 16,0 0-16,0 0 16,0 0-16,0 0 0</inkml:trace>
  <inkml:trace contextRef="#ctx0" brushRef="#br0" timeOffset="59564.804">10084 16102 0,'0'0'0,"-5"16"0,1-1 16,-1 1-16,1-1 15,0 0-15,-1 1 0,1-3 16,0 2-16,1-1 16,1 0-16,0-2 15,1 2-15,0-3 0,1 0 16,0-3-16,0 2 16,1-3-16,0 0 15,1-2-15,-2-1 0,1-1 16,0-2-16,1-1 15,-1 0-15,1 0 16,-2-1-16,1 0 0,0-2 16,1-1-16,-1 0 15,0-2-15,-1 6 16,0 0-16</inkml:trace>
  <inkml:trace contextRef="#ctx0" brushRef="#br0" timeOffset="60344.36">10013 16289 0,'0'0'15,"0"0"-15,0 0 16,0 0-16,10 7 0,-2-1 16,1-2-16,-1 0 15,1-1-15,0 0 0,0-2 16,2 2-16,0-2 15,0 2-15,2-2 16,2 2-16,0-2 0,1 2 16,1-2-16,1 1 15,0 1-15,0-1 16,1 1-16,-1-2 0,1 2 16,-1 0-1,0 0-15,0 1 0,-3-1 16,1-1-16,-2 2 15,0-1-15,-2 0 16,-1 0-16,-1-1 0,-2 1 16,-1-1-16,-2-1 15,0 0-15,-3-2 0,1 0 16,-3 1 0,0 0-16,0 0 0,0 0 15,0 0-15</inkml:trace>
  <inkml:trace contextRef="#ctx0" brushRef="#br0" timeOffset="60764.345">10316 16178 0,'0'0'0,"0"0"0,0 0 15,-1 10-15,-1-2 16,2-1-16,-1 0 0,1 0 16,0-1-16,0 3 15,0-1-15,-2 2 16,2 1-16,-1 0 0,1 1 15,-1 2-15,-1-1 16,2 1-16,-1 0 16,0 0-16,1-1 0,-2 0 15,2-1-15,0-1 16,-1 0-16,1 0 16,-2 0-16,2 0 0,0-1 15,0-2-15,3-1 16,-1-1-16,0-4 15,-2-2-15,0 0 16,0 0-16</inkml:trace>
  <inkml:trace contextRef="#ctx0" brushRef="#br0" timeOffset="62330.96">10627 16478 0,'0'0'0,"0"0"16,0 0-16,0 0 16,0 0-16,0 0 15,0 0-15,-11 1 0,3-1 16,-1 0-16,2 0 0,1 0 15,-1-1-15,0 1 16,0 0-16,1-1 0,0 1 16,-1 0-16,0-2 15,0 2-15,-1 0 16,-1 0-16,0 0 0,-1 0 16,-1 0-16,0 2 15,-1-2-15,-1 0 16,0 0-16,0 0 0,-2-2 15,1 2-15,1 0 16,-4 0-16,2-1 16,0 1-16,-2-2 0,-1 2 15,2 0-15,-1-1 32,0 1-32,0 0 0,-1-1 15,2 1-15,-2 0 16,0 0-16,0-2 15,0 2-15,0 0 0,0 0 16,1-1-16,-1 1 16,-2 0-16,3 0 15,-3-1-15,1 1 0,2 0 16,0 0-16,-5-2 16,5 2-16,-6 0 0,1-1 15,2 1-15,-3-2 16,2 2-16,-3 0 15,2 0-15,-6 0 0,1 0 16,5 0-16,-6 0 16,5 0-16,-6-1 15,5 1-15,1 0 0,-6-1 16,6-1-16,-1 2 16,-6-2-16,7 2 15,-7-3-15,5 1 0,0 2 16,-5-1-16,4 0 15,-6-1-15,-1 2 0,7-1 16,-7 1-16,5 0 16,-6 1-16,6-1 0,-7 2 15,6 0-15,1 0 16,-7 1-16,6-1 16,1 1-16,1 0 0,-2 1 15,3 0-15,-2 0 16,1 0-16,0 0 15,0 1-15,1-1 0,1 0 16,-1 0-16,0 0 16,1 0-16,-1-1 0,1 0 15,0 1-15,-1-1 16,1-1-16,-1 1 16,2 0-16,-3-2 0,0 1 15,1 0-15,0 0 16,-2-1-16,1 0 0,-2 1 15,1-1-15,1 1 16,-1-2-16,-1 1 16,0-1-16,1 1 0,-3-1 15,2 2-15,-8-2 16,8 1-16,-1-1 16,1 1-16,0 1 0,-1-1 15,0 1 1,1-1-16,0 0 0,-1 1 15,1-1-15,0-1 16,0 1-16,0 1 16,0-1-16,2-1 0,-1 0 15,1 2-15,-1-2 16,1 0-16,-1 0 0,1 1 16,-1-1-16,2 1 15,-1-1-15,-1 2 16,2-2-16,0 1 0,1-1 15,6 0-15,-2-1 16,-3 1-16,3 0 16,-5 0-16,8 1 0,-1-1 15,-6 0-15,7 1 16,-1-1-16,-5 2 0,5-2 16,1 1-1,-4-1-15,4 2 0,-4-1 16,6-1-16,-6 1 15,5-1-15,2 0 16,0 0-16,0 0 0,1 2 16,-1-1-16,1 0 15,0-1-15,3-1 16,6-2-16,5 3 0</inkml:trace>
  <inkml:trace contextRef="#ctx0" brushRef="#br0" timeOffset="64523.83">7602 17090 0,'0'0'0,"0"0"15,0 0-15,0 0 16,0 0-16,0 0 0,0 0 16,0 0-16,0 0 15,0 0-15,0 0 0,6-10 16,-1 3-16,2 1 15,0 0-15,1 1 16,2 0-16,-1 1 0,2 2 16,2-1-16,-1 1 15,1 2-15,-1-1 0,2 2 16,-2 1-16,0 2 16,1 0-16,-1 2 0,-1 0 15,0 4-15,-1 0 16,-2 1-16,0 1 15,-1 2-15,-1 0 0,-2 1 16,-3-1-16,1-1 16,-4 2-16,-2-1 0,-1 0 15,-4-2-15,1 1 16,-1-2-16,-2-2 16,-2 0-16,-2-1 0,-2-1 15,1-2-15,-2-1 16,-1-1-16,0-2 15,1-1-15,1 0 0,2-2 16,0-2-16,3-1 16,1-1-16,1-3 15,3 1-15,2 0 0,0 0 16,3 1-16,2-2 16,1 3-16,2-3 15,2 2-15,2-1 0,3 3 16,1-2-16,3 3 15,-1 1-15,4 2 16,-2 2-16,0 2 0,2 2 16,-2 3-16,1 3 15,-3 0-15,0 2 0,0 1 16,3 3-16,-2-3 16,1 0-16,-1-2 15,1 1-15,2-4 0,0 0 16,-1-4-16,-16-5 15,0 0-15,0 0 16</inkml:trace>
  <inkml:trace contextRef="#ctx0" brushRef="#br0" timeOffset="65106.988">8360 17162 0,'0'0'0,"0"0"0,0 0 16,0 0-16,0 0 15,4-10-15,-2 2 16,-2-2-16,-3 2 0,-3-1 31,-1 1-31,-1 1 0,-1 0 16,-2 2-16,-2 1 15,1 0-15,-2 2 16,-1 2-16,0 2 0,0 2 16,1 1-16,-1 2 15,2 1-15,1 3 16,0 2-16,1 1 0,1-1 16,3 3-16,0 0 15,4 2-15,2-2 0,1 2 16,1-1-16,4-1 15,0-1-15,3 1 0,2-3 16,1-2-16,1 0 16,4-2-16,-1-3 15,1 0-15,-1-3 0,2-2 16,-1-2 0,1-3-16,-2-2 0,0-1 15,0-2-15,-2-1 16,-2-1-16,-2-1 15,1-2-15,-5 0 0,1-2 16,-2-1-16,-3 1 16,-1-4-16,-1 4 0,-3-3 15,1 1-15,-2 0 16,-1 1-16,-2 1 16,0 1-16,1 2 0,1 4 15,6 9-15,0 0 16</inkml:trace>
  <inkml:trace contextRef="#ctx0" brushRef="#br0" timeOffset="65777.443">8942 17068 0,'0'0'15,"0"0"-15,0 0 16,0 0-16,0 0 0,0 0 16,0 0-16,0 0 15,0 0-15,-10-7 16,-1 3-16,0 1 0,-3 3 15,1 0-15,-1 3 16,-1 1-16,0 3 0,1 0 16,0 2-16,2 2 0,1 2 15,1 1-15,2-1 16,2 3-16,2-1 16,3 0-16,1 0 0,3 0 15,2 0-15,2 0 16,3 0-16,2-2 0,2-1 15,1-2-15,0-3 16,3 0-16,0-2 0,5-1 16,-3-2-16,-1-1 15,0-2-15,0-4 16,-1 1-16,0-3 0,-3-2 16,0-1-16,-2-2 15,-4-1-15,-3 0 0,-2 0 16,-3 1-16,-2 0 15,-3-1-15,-3 1 16,-1 2-16,-3 1 0,0 0 16,-2 4-16,-2-1 15,-1 2-15,-1 3 16,1 1-16,-1 1 0,-1 3 16,2 2-16,-1 1 31,3 1-31,3 2 0,3-2 15,4-3-15,4-5 16,0 0-16,0 0 16</inkml:trace>
  <inkml:trace contextRef="#ctx0" brushRef="#br0" timeOffset="66404.986">9641 17073 0,'0'0'16,"-10"2"-16,-1-4 16,0 1-16,-1-2 15,-1 2-15,-1 0 0,2-1 16,-2 4-16,1 0 16,-3 2-16,3 3 15,-1 2-15,0 0 0,-1 4 16,3 0-16,-1 2 15,4 1-15,0-1 16,4 1-16,1-1 0,1 1 16,3-1-16,1-2 15,4 1-15,1 0 16,3-2-16,2-1 0,1 2 16,2-5-16,2 0 15,1-1-15,1-3 16,0-2-16,-1-2 0,1-3 15,-1-3-15,1-1 16,-3-2-16,0-2 0,-1-2 16,0-2-16,-3 0 15,-2 0-15,1-1 16,-3-2-16,-3 1 0,-3 1 16,-1-1-16,-4 2 15,-1 0-15,-4 0 16,0 1-16,-2 2 0,0-2 15,2 6-15,9 8 16,0 0-16,0 0 0</inkml:trace>
  <inkml:trace contextRef="#ctx0" brushRef="#br0" timeOffset="67163.683">10180 17115 0,'0'0'0,"0"0"0,0 0 16,0 0-16,0 0 16,0 0-16,0 0 15,0 0-15,0 0 0,0 0 16,0 0-16,0 0 16,-3 11-16,2-2 15,-2 2-15,-1 0 0,1 2 16,-1-1-16,1 1 15,-1 0-15,0-2 16,1 2-16,0-2 0,1 0 16,-1-2-16,2 0 15,-1-1-15,1 0 16,-1-1-16,2-2 0,0 1 16,0-2-16,2 0 15,1-1-15,-1 0 16,2 1-16,1-1 0,1-1 15,1 0-15,2 0 16,2 0-16,0-1 16,2-1-16,1 0 0,1 0 15,-1 0-15,1-1 16,0 1-16,0 0 0,-1-2 16,0 1-16,0 1 15,-3-1-15,1-1 16,-2 2-16,-1-2 0,0-1 15,-4-3-15,1 1 16,-5-1-16,-1 6 16,0 0-16</inkml:trace>
  <inkml:trace contextRef="#ctx0" brushRef="#br0" timeOffset="67602.032">10342 17134 0,'0'0'0,"0"0"16,0 0 0,0 0-16,0 0 0,0 0 15,0 0-15,0 0 0,0 0 16,0 0-16,-1 10 15,-2 1-15,2 0 16,-1-2-16,1 4 0,1-1 16,-2 0-16,1 2 15,1-1-15,0-1 0,0 0 32,0 1-32,1-2 0,-1 1 0,0-2 15,-1 1-15,1-2 0,0 1 16,-1-2-16,1 0 15,-2 1-15,2-2 16,-1-1-16,0 0 0,-1 1 16,-1-2-16,1-1 15,-1-2-15,0-2 0,-1-2 16,4 2-16,0 0 16,0 0-16</inkml:trace>
  <inkml:trace contextRef="#ctx0" brushRef="#br0" timeOffset="69024.243">8954 17139 0,'0'0'15,"0"0"-15,0 0 16,0 0-16,0 0 0,0 0 16,0 0-16,0 0 15,0 0-15,0 0 16,0 0-16,0 0 0,0 0 16,0 0-16,0 0 15,0 0-15,0 0 16,0 0-16,0 0 0,0 0 15,-1 0-15,1 0 16,-1 0-16,1 0 16,-2 0-16,2-1 0,-1 1 15,1 0-15,0 0 16,-2 0-16,2 0 16,0 0-16,-1 0 0,1-1 15,0 1-15,-1 0 16,1 0-16,-2 0 15,2 0-15,-1 0 0,-3 0 16,0 1-16,-3 0 16,0 1-16,1-1 0,0 2 15,0-2-15,0 1 16,1 1-16,1-1 16,0 0-16,0 0 0,1 1 15,-1 0-15,1 0 16,0-2-16,2 2 15,-2 0-15,0-1 0,2 1 32,-2 0-32,2-2 0,-2 2 15,2-2-15,-1 2 16,0-2-16,0 1 16,1 1-16,-1-2 0,1 0 15,0 1-15,-1-1 16,1 0-16,0 1 0,-1-2 15,-1 1-15,2 1 16,0-1-16,-1 0 16,1 1-16,0-2 0,-1 1 15,2 0-15,-1 1 16,-1-1-16,1 1 16,0-1-16,1 0 0,-2 1 0,2 0 15,-1 0-15,1-1 16,-1 1-16,1 0 15,-2 0-15,2-1 0,0 0 16,-1 1-16,1-1 16,0 1-16,0-1 0,0-1 15,0 1-15,0 1 16,0-2-16,0 1 16,0 0-16,0-1 0,0 2 15,0-1-15,0-1 16,0 2-16,0-1 15,0-1-15,0 0 0,0 1 16,0-1-16,0 2 16,0-2-16,0 0 15,-2 1-15,2-1 0,0 0 16,0 0-16,0 1 16,0-1-16,0 0 0,0 0 15,-1 0-15,1 0 16,-1-1-16,1-2 15,0 1-15,0 2 0,0 0 16</inkml:trace>
  <inkml:trace contextRef="#ctx0" brushRef="#br0" timeOffset="72680.807">8763 15441 0,'0'0'0,"0"0"0,0 0 16,0 0-16,0 0 15,0 0-15,0 0 16,0 0-16,0 0 0,0 0 16,0 0-16,0 0 15,0 0-15,0 0 16,0 0-16,0 0 0,0 0 16,0 0-16,0 0 15,0 0-15,-11 3 16,1-2-16,1 2 0,-2-1 15,0 1-15,0 0 16,0 1-16,-3 0 16,2 2-16,-2-1 0,2 1 15,-4-1-15,4 1 16,-2 1-16,1 1 0,0-1 16,-1 2-16,2 0 15,1-1-15,0 1 16,1 1-1,1 0-15,-1 1 16,3 0-16,0 0 16,2 1-16,-1-1 0,4 2 15,-1-2-15,1 0 16,2 1-16,2-1 0,1 0 16,-1 1-16,4-1 15,-1 2-15,2-1 16,1 0-16,2 1 15,1-1-15,0 1 0,2-1 16,0-1-16,1 0 16,0 0-16,2 0 0,-2-1 15,3-2-15,-1 1 16,5 2-16,-2-2 16,4 0-16,3 1 0,-5-2 15,9 2-15,1-1 16,0-2-16,1 0 15,-6-1-15,10-1 0,-10-1 16,10 0-16,-10-1 16,1 1-16,8 0 0,-8 1 15,-1-1-15,9 0 16,-8 0-16,1 0 16,-1-1-16,-1 0 0,3-2 15,-1 2-15,8-2 16,-9 1-16,2-2 0,0 1 15,7-1-15,-8 0 0,1 0 16,8 1-16,-6-1 16,-1 0-16,-1 0 15,11 0-15,-10-1 0,2 1 16,9-1-16,-9 1 16,-1-2-16,-1 2 15,2-1-15,0-1 0,-1 1 16,0 0-16,0-1 15,0 0-15,0-1 0,-2 1 16,1 0-16,1-1 16,-3 0-16,1-1 0,0 1 15,-1-1-15,-1 0 16,-7-2-16,0 1 16,6-3-16,0 1 0,-9 3 31,1-3-31,-2 1 0,1-1 15,-1-1-15,1-1 16,-3-1-16,-1-1 16,0 0-16,-2 0 0,-3-1 15,0-1-15,-2-1 16,-2 1-16,-3 0 0,1 1 16,-4 0-16,-2-1 15,-1 1-15,-1-1 16,-2 1-16,-3 1 0,0 0 15,-3 0-15,-1 0 16,0 1-16,-3 1 16,0 1-16,0-1 0,-1 2 15,-2-1-15,1 1 16,-8-1-16,-1 0 0,7 2 16,0 2-16,-1-1 15,-1 0-15,-6 1 16,5 2-16,1-1 0,0 1 15,0 0-15,-1 0 16,0 0-16,-7-1 16,8 0-16,-2 2 0,1-2 15,-8-1-15,7 0 0,-1 0 16,-6-2-16,7 1 16,0-1-16,-1 1 0,-8-2 15,8 0-15,-1 1 16,-7-2-16,-3 1 15,9 3-15,1-1 0,-11-1 16,9 2-16,0-2 16,-2 2-16,0 0 15,-6 0-15,8 0 0,-2 1 16,2 0-16,-1 1 16,2-1-16,1 2 0,-1-1 15,1 1-15,1-1 16,7 2-16,-7 0 15,1-1-15,7 1 0,-1 1 16,1-1-16,-7 0 16,1 0-16,6 0 15,0 0-15,-5-1 0,5 1 16,-4 0-16,-1 1 16,6-1-16,-5 2 15,5-1-15,-5 1 0,6-2 16,1 2-16,-6 1 15,5-2-15,2 2 16,0-1-16,4-4 0,11 2 16,0 0-16</inkml:trace>
  <inkml:trace contextRef="#ctx0" brushRef="#br0" timeOffset="73465.818">7848 13401 0,'0'0'0,"0"0"16,0 0-16,0 0 16,0 0-16,0 0 15,-12 1-15,0 4 0,-1 3 16,0 4-16,-3 5 16,-2 1-16,3-1 15,-4 10-15,-3 6 0,-1 6 16,6 1-16,2 0 15,4 1-15,1 2 16,5-8-16,1 10 0,4-9 16,5 9-16,2-12 15,7 0-15,1-3 16,6-2-16,1-5 0,4-4 16,3-3-16,1-7 15,0-3-15,2-3 16,-2-5-1,-6-2-15,6-6 16,0 1-16,-2-6 0,-5-3 16,-12 4-16,-1-1 15,-4-2-15,0-1 0,-5-1 16,-2 0-16,-3 1 16,-2 2-16,-2 0 15,-3 4-15,-1 2 16,-3 2-16,-7 1 0,-2 3 15,1 4-15,-3 6 16,0 3-16,-13 12 16,5 5-16,5 2 0,8-5 15,6 2-15,5-1 16,10-6-16,4-8 0,-4-10 16</inkml:trace>
  <inkml:trace contextRef="#ctx0" brushRef="#br0" timeOffset="74046.349">8725 13607 0,'0'0'0,"-5"-11"0,-1-1 16,-4 1-16,-1 0 16,-3 3-16,-2 1 0,-4 1 0,4 4 15,-5 0-15,-5 4 16,-3-1-16,7 3 0,-9 4 16,-1 6-16,-1 4 15,4 4-15,4 1 16,6-1-16,-3 11 0,4 5 31,7-10-31,3 3 0,1 11 16,4-9-16,6 0 15,4-2-15,1-3 16,6 0-16,2-3 0,5-3 16,2-4-16,4-5 15,-1-2-15,3-4 0,-1-1 16,1-5-16,2-2 15,-1-5-15,-3-2 16,1-6-16,-2-1 0,-1-4 16,-5-2-16,-3-4 15,-5-1-15,-1-1 16,-5-5-16,-5 1 0,-4-1 16,-1 0-16,-4-1 15,-8-7-15,-2 10 16,0 4-16,-3 1 0,-1 2 15,-1 1-15,1 3 16,8 6-16,14 13 0,0 0 16,0 0-16</inkml:trace>
  <inkml:trace contextRef="#ctx0" brushRef="#br0" timeOffset="74637.17">9258 13605 0,'15'0'0,"-2"-3"16,-5-1-16,-4-2 15,-4-2-15,-3-2 0,-3 1 0,-4-1 16,-4 0-16,-4 4 0,2 0 15,-5 3-15,-2 1 16,-2 0-16,-11 1 16,2 2-16,1 2 0,7 4 31,-6 5-31,7 1 0,2 2 16,-3 8-16,7-2 0,-1 9 0,8-4 15,-1 11-15,8-8 16,2 1-16,5 1 15,3-2-15,6 8 0,1-10 32,5-2-32,2 0 0,2-3 15,2-3-15,2-1 16,3-4-16,0-3 16,1-3-16,0-4 0,0-3 15,0-3-15,-2-5 0,0-3 16,-4-2-16,-8-2 15,2-5-15,-1-2 16,-2-2-16,-4-3 0,-4-2 16,-3-1-1,-4 0-15,-2 0 0,-4 1 0,-2-3 16,-4 1-16,-2 2 16,-6-7-16,3 9 0,-2 1 15,-9-4-15,4 8 16,2 8-1,23 13-15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622" units="cm"/>
          <inkml:channel name="Y" type="integer" max="13850" units="cm"/>
          <inkml:channel name="T" type="integer" max="2.14748E9" units="dev"/>
        </inkml:traceFormat>
        <inkml:channelProperties>
          <inkml:channelProperty channel="X" name="resolution" value="159.99741" units="1/cm"/>
          <inkml:channelProperty channel="Y" name="resolution" value="160.00462" units="1/cm"/>
          <inkml:channelProperty channel="T" name="resolution" value="1" units="1/dev"/>
        </inkml:channelProperties>
      </inkml:inkSource>
      <inkml:timestamp xml:id="ts0" timeString="2020-06-11T07:36:29.2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6356 1944 0,'0'0'15,"0"0"-15,0 0 0,0 0 16,0 0-16,0 0 16,0 0-16,0 0 0,0 0 15,1-11-15,1-2 16,1 2-16,1-3 16,-2 2-16,3-3 0,-1 1 15,1 0 1,1 1-16,1-1 0,1 1 15,-1 2-15,1 2 16,0 1-16,0 1 0,1 1 16,0 2-16,1 1 15,0 2-15,-1 1 16,-1 1-16,2 3 0,0 2 16,-2 2-16,0 3 15,2 2-15,-2 0 16,-1 4-16,1-2 15,-1 4-15,-3-1 16,2 0-16,-4 0 16,-2 0-16,2-2 0,-4 1 15,0-1-15,-1 1 16,-3-1-16,1-1 0,-2 1 16,-1-3-16,-2 0 15,1-2-15,-2-2 16,0 1-16,1-2 0,-1-1 15,0-1-15,0-2 16,1-2-16,2 0 16,1-1-16,2-2 0,-1 1 15,2-2-15,1 0 0,1-2 16,-1-1-16,3-1 16,0-1-16,0 0 15,3 0-15,-1-1 0,2 1 16,2 0-16,1 0 15,0 2-15,2 0 16,1 1-16,0 2 0,1 0 16,0 2-16,1 3 15,-1 0-15,1 2 16,1 2-16,-2 1 16,1 2-16,0-2 0,-1 2 0,0-2 15,0 0-15,2 1 0,1-3 16,-1 0-16,0-1 15,1-2-15,1-3 0,-4-1 32,-11 1-32,0 0 15</inkml:trace>
  <inkml:trace contextRef="#ctx0" brushRef="#br0" timeOffset="742.661">7289 1798 0,'0'0'0,"0"0"16,0 0-16,0 0 15,0 0-15,-10-6 0,-1 1 16,-1 2-16,-1 0 16,-2 2-16,0 1 15,-2 3-15,1-1 0,-2 2 16,0 2-16,-1 1 15,1 0-15,2 0 16,0 1-16,1 0 0,3 0 16,1 1-16,3-3 15,1 3-15,1-2 16,3-2-16,2 2 0,4 0 16,1-2-16,3 2 15,1-1-15,2 1 0,2-2 16,1-1-16,-1 0 0,2 2 15,-1-2-15,1 0 16,-1 2-16,0-2 16,0 1-16,-1-1 0,0 3 15,-1-1-15,-1 2 16,0 0-16,-2 2 16,-1 1-16,0 1 0,-2 2 15,1-2-15,-4 1 16,1-1-16,-3-1 0,0-1 15,-3-1-15,1 0 16,-2-1 0,-1-3-16,0 2 15,-2-3-15,0 2 16,0-3-16,-1 1 0,-2-3 16,1 2-16,-2-2 15,0-1-15,0 0 16,-2-1-16,2-2 0,0 0 15,0-1-15,0-1 16,0-2-16,5 1 16,6 6-16,0 0 0</inkml:trace>
  <inkml:trace contextRef="#ctx0" brushRef="#br0" timeOffset="1666.91">7764 1758 0,'0'0'15,"0"0"-15,0 0 16,0 0-16,0 0 0,0 0 15,0 0-15,0 0 16,0 0-16,0 0 16,-5 12-16,1 1 0,-2-1 15,2 2-15,0 1 16,-1 1-16,-1 1 16,-1-2-16,3 1 0,-1 1 15,-1-2-15,2-1 0,0 0 0,1-2 16,0-1-16,2 0 15,0-1-15,1-1 16,1 0-16,2-1 0,-1 0 16,3-2-16,0 0 15,2-1-15,3-1 16,1-2-16,1 0 0,0-2 16,3 0-16,1-2 15,-1 1-15,0-2 0,0 2 16,0-2-16,-1 0 15,-2 2-15,1-2 32,-2 2-32,-2 0 0,1-1 15,-2 1-15,-1-2 16,-3 0-16,-4 3 16,0 0-16,0 0 0</inkml:trace>
  <inkml:trace contextRef="#ctx0" brushRef="#br0" timeOffset="2027.542">7880 1871 0,'0'11'0,"0"-3"15,-1 0-15,-1-1 16,2 0-16,-1 1 0,0 3 16,-1-1-16,1 2 15,1 1-15,-2-1 0,2 3 16,0-1-16,-1 2 16,2-1-16,-1 3 15,0-1-15,2-1 0,-1-1 16,-1 2-16,2-2 15,-1 0-15,0-1 16,1-2-16,0-2 0,3 0 16,-1-4-16,0-1 15,1-4-15,1-2 16,-6 1-16</inkml:trace>
  <inkml:trace contextRef="#ctx0" brushRef="#br0" timeOffset="2772.983">8517 1816 0,'0'0'0,"0"0"16,0 0-16,0 0 16,0 0-16,0 0 15,-13 0-15,2 2 0,-1 2 16,0 2-16,-1 1 15,1 1-15,-2 2 16,2-1-16,-1 2 0,2 2 16,0 0-16,2 4 0,1 0 15,1-1-15,1 1 16,2-2-16,1 0 16,2 1-16,2-1 0,2 2 15,1-3-15,0 1 16,3-3-16,1 2 0,2-3 15,0 0-15,2-1 16,0-2-16,2-1 16,1-2-16,-1-1 0,1-1 15,0-3-15,0-1 16,1-1-16,-3-2 16,1-1-16,0-2 0,0-1 15,-3-2-15,0 0 16,-2 1-16,0-2 15,-3 0-15,0-2 0,-3 4 32,-2-1-32,-1 2 0,-1 0 0,-3 2 0,-2 1 15,1 0-15,-4 3 16,0 0-16,-1 2 0,-1 2 16,-1 0-16,-1 4 15,0-1-15,0 4 31,1 0-31,-1 4 0,2-1 16,2 3-16,0-1 16,3 1-16,1-1 0,3-3 15,3-4-15,-1-7 16</inkml:trace>
  <inkml:trace contextRef="#ctx0" brushRef="#br0" timeOffset="3714.344">9019 1831 0,'0'0'0,"0"0"16,0 0-16,0 0 15,0 0-15,0 0 16,0 0-16,0 0 0,0 0 15,11-4-15,-1 1 16,-1 1-16,1 0 16,-1 0-16,2 1 0,0 0 15,2 1-15,-1 0 16,1 1-16,-1 2 0,0-1 16,1 3-16,-2 0 15,-3 2-15,0 1 16,-2 0-16,-4 2 0,0 1 15,-4 0-15,0-1 16,-4 1-16,-1 0 16,-1 0-16,-2-2 0,1 1 15,-2-2-15,1 1 16,-1-3-16,3 0 0,1-1 16,3 0-16,0-3 15,2 1-15,1-2 16,1 1-16,3 1 0,1-1 15,3 0-15,1-1 16,2-1-16,1 1 16,1-1-16,2 0 0,1-1 15,0 0-15,2 1 16,-1 0-16,-1 1 0,0 2 16,-2 1-16,-1 1 15,-2 4-15,-2 2 16,-1 1-16,-3 2 0,-1 1 15,-3 0-15,-2 0 16,0 0-16,-4-1 16,-1-2-16,-1 1 0,-2-4 15,1 1-15,-4-2 16,1 1-16,0-4 16,-2-1-16,0-1 0,-1 0 15,0-3-15,0-2 16,0-2-16,2 0 15,13 4-15</inkml:trace>
  <inkml:trace contextRef="#ctx0" brushRef="#br0" timeOffset="4882.739">7826 2364 0,'0'0'0,"0"0"16,0 0-16,0 0 0,0 0 15,0 0-15,0 0 16,0 0-16,0 0 15,0 0-15,-9-6 0,-1 0 16,1 1-16,-3 0 16,1 3-16,0 2 15,0 0-15,2 2 0,-1 1 16,2 3-16,0-1 16,1 2-16,0 1 0,1 2 15,1 0-15,2 1 16,3-2-16,0 1 15,3-2-15,1 2 0,2-2 16,2 0-16,0-1 16,4 0-16,4 0 0,-3-2 15,2 1-15,1-2 16,0-1-16,1 1 0,-1-1 16,1 1-16,-1 0 15,1 0-15,-4 0 16,1 2-16,-3 0 0,0 1 15,-1 0-15,-1 1 16,-2 1-16,0-1 16,-3 0-16,-1 2 0,-2-2 15,-2 0-15,-2 2 16,1-2-16,-5 0 16,0 1-16,-1-2 0,-2-1 15,0 0-15,1-1 16,-1 0-16,0-1 15,1-1-15,-1-2 0,2 0 16,0-1-16,-1-1 16,1-2-16,1-1 0,0 0 15,1-2-15,0-1 16,2 1-16,0-4 16,0 2-16,1-2 0,2-1 15,-1 0-15,2-1 16,3-1-1,-2 0-15,3 2 16,1-2-16,-1 2 16,1 0-16,1 0 0,-1 0 15,2-1-15,-1 1 16,0-2-16,0 1 16,-2 0-16,0-1 0,0 0 15,-1 0-15,-2 1 16,1-1-16,-1 2 0,-1 0 15,-1 2-15,-1 1 16,0 2-16,-2 2 16,-1 3-16,1 1 0,4 0 15,0 0-15</inkml:trace>
  <inkml:trace contextRef="#ctx0" brushRef="#br0" timeOffset="5672.719">8708 2367 0,'0'0'16,"0"0"-16,0 0 0,0 0 15,0 0-15,0 0 16,0 0-16,0 0 16,0 0-16,0 0 0,-12-4 15,-2 1-15,0 1 16,0 0-16,1 2 16,-2 0-16,-1 3 0,1-2 15,2 3-15,-1 1 16,1 1-16,2 1 0,0 0 15,3 1-15,0 1 16,2-2-16,2-1 16,0 0-16,3 1 0,2-2 15,0 1-15,4-1 16,0 1-16,3-1 16,1 1-16,2-2 0,1 0 15,0-1-15,2 0 16,1-1-16,0 2 15,1-1-15,-1 1 0,0 3 16,0-1-16,-3 2 16,-1-1-16,-1 2 15,-2 1-15,-2 0 0,-2-1 16,0 1-16,-3 0 0,-1-1 16,-1-1-16,-2-1 15,-2 2-15,-1-3 16,-1 0-16,-1-1 0,0 1 15,-2-2-15,-1 0 16,0-1-16,2 0 16,-1-2-16,0-1 0,1-1 15,2-2-15,0-3 16,1-2-16,2 3 16,4 5-16,0 0 0</inkml:trace>
  <inkml:trace contextRef="#ctx0" brushRef="#br0" timeOffset="6365.963">9139 2351 0,'0'0'16,"0"0"-16,-11 2 0,1 1 15,-1 1-15,1 0 16,1 3-16,-1 0 15,0 3-15,1-1 0,1 4 16,-1-2-16,4 3 16,-1-1-16,1 1 15,2 0-15,2 0 0,1 1 16,1-2-16,2 4 16,1-3-1,1 2-15,2-1 0,3-1 0,1 1 16,1-2-16,2-1 0,3-1 15,-2-3-15,3-2 16,-2-1-16,2-2 16,-2-2-16,2-2 0,-1 0 15,-2-4-15,0 1 16,-3-1-16,1-2 16,-3 1-16,-2 1 0,-3-2 15,1 0-15,-5 0 16,1-1-16,-4 1 15,1-1-15,-3 1 0,-2 0 16,-1 0-16,-1 2 16,-2 1-1,-2 1-15,-2 0 16,0 5-16,-2-1 16,-1 3-16,1 2 0,-1 2 15,2 1-15,2 1 16,-1 1-16,1 3 15,2 0-15,2-1 0,3-2 16,6-11-16,0 0 16,0 0-16</inkml:trace>
  <inkml:trace contextRef="#ctx0" brushRef="#br0" timeOffset="7959.331">5657 2766 0,'0'0'0,"-11"-4"16,2 0-16,0 0 15,3 0-15,1 1 0,1 0 16,2 0-16,0 2 16,1 0-16,1-1 15,1 1-15,2-2 0,1 2 16,3-2-16,1 2 15,2-1-15,1 2 16,1 0-16,2 2 0,0 0 16,2 0-16,2 0 31,0 1-31,1-1 0,2 0 16,-1 0-16,2-1 15,0 0-15,-2-1 16,2 0-16,7 0 0,1 0 15,0-1-15,0 0 16,1-1-16,2 1 0,0-2 16,-6 0-16,9-1 15,-10 2-15,11-1 16,-9 0-16,-1 0 0,9 1 16,-7-1-16,0 1 15,0 0-15,9-1 16,-9 2-16,1-1 0,1 1 15,-1-1-15,8 0 16,-7 0-16,-1 1 16,0-2-16,10 0 0,-10 1 15,2-1-15,0 0 16,-1 0-16,2 1 0,-1 0 16,-1 0-16,1 0 15,0-1-15,-1 2 16,1 0-16,0-2 0,-1 1 15,2 1-15,-1-2 16,0 2-16,-1-2 16,1 2-16,-1-2 0,1 2 15,-2-1-15,1 0 16,-1 2-16,0-2 16,-1 1-16,0 1 0,0 0 15,1-2-15,-1 1 16,0 1-16,0-1 0,0-1 15,1 2-15,-1-1 16,0 1-16,0 0 16,-1 0-16,3 1 0,-4-1 15,2 0-15,0 0 16,0 2-16,0-2 16,0 0-16,-1 0 0,1 0 15,2 1-15,-1-1 16,0 1-16,0 1 15,1-1-15,0 1 0,0-1 16,0-1-16,-1 0 16,2 0-16,0 1 15,-1-1-15,0 0 0,0 2 16,1-1-16,-2-1 16,0 1-16,1 1 0,-1-1 15,2 2-15,-2-2 16,0 2-16,0 0 15,2 0-15,0-2 0,-2 0 16,2 2-16,-1-1 16,1-1-16,-2 2 15,2-2-15,-1 2 0,1-2 16,0 2-16,-1-2 16,1 2-16,0-2 15,-1-1-15,1 2 0,1-1 16,-3 2-16,2-2 15,-1 1-15,0 0 0,-1 0 16,1-1-16,-2-1 16,2 2-16,-2-2 15,-7 0-15,0 0 0,-3 1 16,-1-1-16,-2 1 0,-1-1 31,-1 0-31,-3 2 0,-3-2 16,-4-2-16,-4 2 15,0 0-15</inkml:trace>
  <inkml:trace contextRef="#ctx0" brushRef="#br0" timeOffset="8700.344">5433 1895 0,'0'0'0,"-1"-12"15,1 2-15,0 1 0,0 2 16,0 1-16,0 1 15,0 2-15,0 2 16,1 1-16,-1 0 0,1 2 0,1 4 16,-1 2-16,1 2 15,-2 2-15,-2 5 16,1-2-16,-1 3 0,0 7 16,-2 1-16,1-2 15,0-3-15,0 1 0,-1-1 16,1-1-16,1 1 15,-1-2-15,0 0 16,2-1-16,-1-4 0,2-2 16,0 1-16,2-4 15,-2 0-15,1 0 16,1 0-16,-2-3 0,0 0 16,-2-1-16,-1 0 15,-1-4-15,4-1 16,0 0-16,0 0 0</inkml:trace>
  <inkml:trace contextRef="#ctx0" brushRef="#br0" timeOffset="9094.16">5140 2135 0,'0'0'16,"0"0"-16,0 0 16,0 0-16,0 0 0,0 0 15,0 0-15,11-2 16,1 2-16,2 0 0,3 2 16,1-2-16,0 1 15,2-1-15,1 1 16,-3-1-16,4 0 0,-3 0 15,6 0-15,-1-1 16,-4 0-16,7 1 16,2-2-16,0 1 0,-6 0 15,-1-1-15,2 1 16,-1-2-16,-1 0 16,-1 1-16,-2-1 0,-1 1 15,-4 0-15,-2 2 16,-2-2-16,-1 2 15,1-1-15,1-2 0,-11 3 16</inkml:trace>
  <inkml:trace contextRef="#ctx0" brushRef="#br0" timeOffset="11006.561">9268 3356 0,'0'0'0,"0"0"16,0 0-16,0 0 16,0 0-16,0 0 15,0 0-15,0 0 0,0 0 16,0 0-16,0 0 15,0 0-15,0 0 16,0 0-16,0 0 0,0 0 16,-3-11-16,0 1 15,-1 2-15,-1 0 16,-2 0-16,0 1 0,-1 0 16,-1 1-16,0 2 15,1 2-15,-2-1 0,0 3 31,-1 1-31,0 1 0,0 0 16,0 1-16,0 1 16,0 2-16,0-2 15,2 1-15,0 2 0,0 0 16,2 1-16,0 1 16,2 0-16,0 2 0,1 0 15,2 2-15,-1 0 16,3 1-16,0 0 0,1-2 15,2 2-15,0-3 16,2 0-16,1-1 0,1-2 16,1 0-16,1-2 15,2-2-15,0-1 0,2-1 16,1-2-16,-1-1 16,1-2-16,-2 0 15,4-1-15,-4-1 0,2-1 16,-2-1-16,0 1 15,-2-3-15,0 1 16,-1 0-16,-2-2 0,0-1 16,-1 1-16,-1-2 15,-1 1-15,-1 0 16,0 0-16,0 0 0,-2 1 16,-1 1-16,1 1 15,-1 2-15,0-1 16,0 3-16,0 1 0,0 1 15,0 0-15,0 2 16,0 0-16,0 0 0,0 0 16,0 3-16,0 0 15,0 1-15,2 1 16,-2-1-16,0 2 0,0-1 16,0 1-16,0-1 15,1 6-15,-1 6 16,0 2-16,0 0 0,0 2 15,1-2-15,-1-1 16,0-1-16,2-1 0,-1-1 31,1-1-31,-1-1 0,0-1 0,2-2 0,0 1 16,1-3-16,-1 0 16,-1-1-16,1-2 15,0 1-15,0-2 0,-1 0 31,0-1-31,-1 0 0,-1-2 16,2-1-16,-2-3 16,-2-1-16,1-1 15,1 5-15,0 0 0</inkml:trace>
  <inkml:trace contextRef="#ctx0" brushRef="#br0" timeOffset="11603.646">8582 3389 0,'0'0'0,"0"0"15,-10-5-15,2-1 16,1 1-16,0 0 0,3 1 15,0 0-15,0 1 16,2 1-16,1 2 16,-1 0-16,2 0 0,0 0 15,0 1-15,0 3 16,-1 0-16,1 2 16,0 2-16,-1 2 0,-1-1 15,2 4-15,-1-2 16,-1 1-16,1 2 15,0-2-15,1 2 0,-2-2 16,1 1-16,0-1 16,-1-1-16,2-1 15,-1-2-15,1-1 0,1 0 16,-1 0-16,2-2 16,-1-1-16,0 2 0,1-2 15,-1-1-15,0 1 16,2-1-16,-1-1 15,-1 0-15,-2-2 0,1 0 16,0 0-16</inkml:trace>
  <inkml:trace contextRef="#ctx0" brushRef="#br0" timeOffset="12166.532">7912 3972 0,'0'0'0,"0"0"16,0 0-16,0 0 0,0 0 15,0 0-15,0 0 16,0 0-16,0 0 16,0 0-16,0 0 0,0 0 15,0 0-15,0 0 16,-7 10-16,1 0 16,2-1-16,0 1 0,1 1 15,1 0-15,0-2 16,1 1-16,-1 0 15,1-2-15,1 0 16,0-1-16,0 0 0,0 0 16,0-3-16,0 0 15,1 0-15,-1-2 16,0-4-16,0-3 0,-1-1 16,1 6-16,0 0 0</inkml:trace>
  <inkml:trace contextRef="#ctx0" brushRef="#br0" timeOffset="12972.851">7676 3352 0,'0'0'0,"0"0"0,0 0 15,0 0-15,0 0 16,0 0-16,0 0 16,10-7-16,0 2 0,-2-1 15,3 1-15,0-1 16,1 1-16,1 0 0,0 1 16,1 2-16,0-1 15,1 1-15,-1 2 16,1 2-16,-1 3 0,-2 1 15,-2 2-15,-1 2 16,0 1-16,-4 1 16,-2 0-16,-2 2 0,-2-1 0,-2 0 15,-2 1-15,-4 0 16,0-2-16,-1 1 16,1-2-16,-2 0 0,2-3 15,1 0-15,1-2 16,3-1-16,1-2 15,1 0-15,0-2 0,2 0 16,2 1-16,2-1 16,1-1-16,3 0 15,2 0-15,2-1 0,1-1 16,2 1-16,-1 0 16,1 1-16,0 0 15,0 2 1,0 1-16,-1 3 0,-2 1 0,-1 1 15,-1 1-15,-3 1 0,-2 1 16,-1-1-16,-2-1 16,-4 1-16,1 0 0,-3-2 15,-2 1-15,0 0 16,-4 0-16,0 0 16,-1-1-16,-1 0 0,-3-1 15,1 0-15,-2-3 16,2-1-16,14-3 15,0 0-15,0 0 0</inkml:trace>
  <inkml:trace contextRef="#ctx0" brushRef="#br0" timeOffset="13461.061">7225 3858 0,'0'0'16,"0"0"-16,0 0 0,0 0 15,0 0-15,0 0 16,0 0-16,0 0 16,0 0-16,-4 11 0,0 0 15,1-1-15,1 2 16,0 1-16,-1-2 16,2 0-16,-2-2 0,2 1 15,-2-1-15,2 0 16,-1-1-16,1-1 0,1 1 15,-1-1-15,1 0 16,-2 0-16,2 0 16,0-1-16,2 0 0,-2-1 15,1 0-15,0-1 32,-1-2-32,2 1 0,-2-3 15,1-3-15,1-2 16,-1-3-16,-1-1 15,0 9-15,0 0 0,0 0 16</inkml:trace>
  <inkml:trace contextRef="#ctx0" brushRef="#br0" timeOffset="14125.376">7251 3309 0,'0'0'0,"0"0"15,0 0-15,-11-2 0,0 0 16,2 1-16,-2 1 15,0 3-15,0 1 0,0 1 16,-2 3-16,1 3 16,0 0-16,-1 3 15,1 1-15,1 2 0,3-3 16,-3 5-16,4-3 16,-1 6-16,2-4 15,1 2-15,2-3 0,0 3 16,3-2-1,3-1-15,1 1 0,3 0 16,2-3-16,1-1 16,1-3-16,1-1 0,2-3 15,0-3-15,1-2 16,0-2-16,2-1 16,-1-3-16,-1 0 0,-2-2 15,-1-1-15,-1-1 16,-3 0-16,-1 0 0,-1-1 15,-4 1-15,1 1 16,-3 2-16,0-2 16,-3 1-16,-1 2 0,0 0 15,-3 0-15,-1 1 16,-2 1-16,1 2 16,-4 2-16,1 2 0,-2 2 15,-1 4-15,0 1 16,1 1-16,1 0 0,-1 1 15,0-2-15,0 1 0,2-4 16,12-8-16,0 0 16,0 0-16,0 0 15</inkml:trace>
  <inkml:trace contextRef="#ctx0" brushRef="#br0" timeOffset="14884.259">6478 3450 0,'-9'-2'0,"-2"0"15,-2-1-15,1-3 16,1 2-16,1-1 0,2-1 16,3 1-16,-1-1 15,2 1-15,1-1 16,2-2-16,1 0 0,3-2 16,1-1-16,1 0 15,4 0-15,0 0 16,2 0-16,2 1 0,-1 3 15,2 2-15,-2 1 16,-1 2 0,1 5-16,-1 1 0,-2 5 15,0 3-15,0 2 16,-1 2-16,-3 2 16,1-1-16,-2 0 0,-1 1 15,-2 2-15,0-2 16,-1 1-16,-1-1 0,0 1 15,-2-1-15,-1-2 16,-2 2-16,1-3 16,-1-1-16,-1-2 15,2-1-15,-1-2 0,1-1 16,-1-3-16,2 0 16,2-3-16,-3 0 15,4-1-15,-2 0 0,2-1 16,0 0-16,1 0 15,0-2-15,0-4 0,0 1 16,1-2-16,2 0 16,-1-1-16,1 1 15,3 0-15,-1 1 0,1 2 16,1 0-16,-2 3 16,1-2-16,2 2 15,4-1-15,2 2 0,1 2 16,2 0-16,-2 3 15,1 0-15,2 1 16,0-2-16,-1 0 0,0 0 16,1-3-16,-4-1 15,-14 0-15,0 0 16</inkml:trace>
  <inkml:trace contextRef="#ctx0" brushRef="#br0" timeOffset="16817.093">12409 4671 0,'0'0'16,"0"0"-16,0 0 15,5-12-15,0 1 0,-1 0 16,3 1-16,-1-1 16,0 0-16,1 0 15,2 0-15,0 0 0,2 0 16,3 0-16,1 0 15,0 1-15,0 2 16,0 3-16,1-2 0,-1 3 16,0 1-16,0 1 15,3 4-15,0 2 16,0 1-16,0 2 0,-2 4 16,3 3-16,3 4 15,-5 1-15,1 9 16,-6 1-16,-5-5 0,-2 11 15,-6-8-15,-3 8 16,-3-11-16,-3 1 0,-2 0 16,-2-3-16,-1-1 0,-3-5 15,0-2-15,1-7 16,1-3-16,1 0 16,3-1-16,1-2 0,1 0 15,2-2-15,1 0 0,2-3 16,-1-2-16,3-4 15,1-2-15,3-2 16,0 1-16,3-3 0,2 1 16,2-1-16,2 1 15,0 1-15,-1 4 16,2 2-16,2 4 0,0 1 16,1 5-16,3 0 15,-2 5-15,0 3 0,0 2 16,-3 3-16,2 0 15,-3 2-15,1-1 16,1 1-16,-2-1 0,1 1 16,1-1-16,0-2 15,1 0-15,0-4 16,1-5-16,-1-3 0,-2-5 16,-12 3-16,0 0 15,0 0-15</inkml:trace>
  <inkml:trace contextRef="#ctx0" brushRef="#br0" timeOffset="17397.539">13283 4518 0,'0'0'16,"0"0"-16,-7-8 15,-3 0-15,-1 1 0,-1 3 32,-3 0-32,0 2 15,-2 4-15,2 2 0,-3 4 16,4 0-16,-2 6 16,-5 5-16,-3 3 15,0 3-15,8-3 0,-5 8 16,9-5-16,-2 7 15,6-6-15,5 3 16,0 5-16,6-5 0,2-1 16,4-1-16,7 5 0,1-9 15,1-4-15,4-2 16,0-3-16,1-2 16,2-4-16,1-2 0,-1-3 15,1-3-15,-2-3 16,-6-3-16,4-3 0,-5 0 15,-2 1-15,0-1 16,-1-3-16,-3 1 16,-1-2-16,-4-1 0,0 2 15,-5-1-15,-2 2 16,-5 3-16,-2 1 16,-4 3-16,-3 1 0,-5 5 15,1 0-15,-2 4 16,1 2-1,-1 3-15,-1 0 0,-7 6 16,3-1-16,7-1 16,1 0-16,8 3 0,4-5 15,1-4-15,5-5 16,0-4-16,0 0 16</inkml:trace>
  <inkml:trace contextRef="#ctx0" brushRef="#br0" timeOffset="18105.205">13555 4627 0,'0'0'16,"0"0"-16,0 0 0,0 0 16,10-5-16,2-1 15,2 1-15,1 0 16,2 1-16,0 2 0,1-1 16,-1 4-16,-1 1 15,-1 2-15,-1 3 0,-1 2 16,-2 2-16,-3 3 15,-4 2-15,-1 0 16,-5 1-16,0 0 0,-4-1 16,-2 0-16,-3-1 15,-1-2-15,-2 1 0,0-4 16,-1 2-16,1-2 16,2-2-16,3-1 0,3 0 15,0-3-15,3 0 16,2 2-16,2-4 15,3 2-15,3-1 0,4 0 16,3-2-16,3-1 16,0 0-16,1 2 15,2-2-15,-1 1 0,0 0 16,-2 4-16,-1 1 16,-1 3-16,-1 2 15,-3 0-15,-1 1 0,-3 2 16,-2-2-16,-4 1 15,-1-2-15,-4 0 16,-1 0-16,-5-2 0,-1 1 16,-1-2-16,-3 0 15,-2-1-15,1-1 16,-2-2-16,0-1 0,0-2 16,0-1-16,2-1 15,2-5-15,1 1 16,4-6-16,3 0 0,4-2 15,2 13-15,0 0 16,0 0-16</inkml:trace>
  <inkml:trace contextRef="#ctx0" brushRef="#br0" timeOffset="18497.468">14083 4579 0,'0'0'15,"0"0"-15,0 0 16,0 0-16,0 0 16,0 10-16,0 2 0,-1 3 15,-3 2-15,0 2 16,-2 0-16,1 3 15,1-4-15,-3 4 0,0 0 16,3-3-16,0-1 16,-2 0-16,2 0 15,0 1-15,1-1 0,0 1 16,1 0-16,0 1 16,2-1-16,0-1 0,2 1 15,-1-1-15,2-1 16,-1-2-16,3-3 15,-3-1-15,2-1 0,2-3 16,-2-3-16,2-6 16,-1 0-16,-5 2 15,0 0-15</inkml:trace>
  <inkml:trace contextRef="#ctx0" brushRef="#br0" timeOffset="19254.598">14515 4600 0,'0'0'0,"0"0"15,-11-3-15,0-1 16,-2 0-16,-3-1 0,0 3 16,-2 0-16,-1 2 15,-1 3-15,3 1 16,-8 3-16,6 0 0,-1 1 16,2 2-16,1 1 15,-1 1-15,3 1 16,2 2-16,2 0 0,4-1 15,3 1-15,4-2 32,3 1-32,1-1 0,4 0 15,3-3-15,2 0 16,2-2-16,1-3 16,2-1-16,0-2 0,0-2 15,0-3-15,-2-2 16,1-2-16,-2-2 15,0 0-15,-1-4 0,-3 1 16,0-3-16,-3 1 16,-1-1-16,-1 0 0,-2 3 15,-2 2-15,0 3 16,-1 2-16,-1 0 16,2 4-16,-2-2 0,0 3 15,0 0-15,0 2 16,0 0-16,0 4 15,0 1-15,0 0 0,0 1 16,0-1-16,0 8 16,-2 1-16,-1 11 0,-1 7 15,2-1-15,-1 0 16,0-4-16,2-6 16,1 1-16,0-2 15,0 0-15,0 0 0,0 0 0,1-2 0,0 2 16,2-2-16,-1-5 15,0-2-15,0 0 16,0-1-16,3-4 0,-1-2 16,-2-5-16,-2-1 15</inkml:trace>
  <inkml:trace contextRef="#ctx0" brushRef="#br0" timeOffset="21857.938">7031 8287 0,'0'0'15,"0"0"-15,0 0 16,0 0-16,-1-12 16,1 1-16,0 0 0,1 0 15,1 0-15,2 0 16,-1 1-16,2 0 16,2 2-16,0-1 0,1-1 15,2 2-15,1 1 16,3 0-16,2 0 15,-1 3-15,3 1 0,-1 2 16,-1 1-16,2 3 16,0 1-16,0 4 15,-5 0-15,1 5 0,-1 0 16,-2 2-16,1 9 16,-5-5-16,0 9 15,-2 0-15,-2-4 0,-4 6 16,-6 2-1,-4-1-15,0-7 0,-3-2 16,-3-3-16,0-1 16,-3-3-16,0-7 15,-1-2-15,6-3 0,1-5 16,2-1-16,1-1 16,1-1-16,1-2 15,2-4-15,3 0 0,1-1 16,1-4-16,4 1 15,1 0-15,2 0 16,2 1-16,1 2 0,2 2 16,-1 2-16,4 1 15,1 4-15,-1 3 16,2 2-16,1 3 0,0 3 16,-1 2-16,2 0 15,-2 2-15,1 1 0,1 0 16,5 4-16,-6-5 0,1 1 15,-1-7-15,-16-6 16</inkml:trace>
  <inkml:trace contextRef="#ctx0" brushRef="#br0" timeOffset="22186.04">7930 8249 0,'0'0'0,"0"0"16,0 0-16,0 0 0,0 0 15,0 0-15,0 0 16,-10 8-16,-1 1 15,-1 4-15,-2 2 0,0 1 16,0 2-16,-1 2 16,3-4-16,-3 5 15,2-5-15,1 1 0,-1-1 16,1 1-16,-2-3 16,1-2-16,3-5 15,10-7-15,0 0 0,0 0 16</inkml:trace>
  <inkml:trace contextRef="#ctx0" brushRef="#br0" timeOffset="22505.088">7678 8284 0,'0'0'0,"0"0"15,0 0-15,0 0 0,9 9 16,1 0-16,1 2 16,0 0-16,1 3 15,1 1-15,-1 2 0,2-2 16,0 1-16,0-1 16,-1-4-16,4 5 15,-3-5-15,3 4 0,-1-6 31,0 2-31,-1-1 0,2-2 0,1-2 0,-1-2 16,0-1-16,-17-3 16,0 0-16</inkml:trace>
  <inkml:trace contextRef="#ctx0" brushRef="#br0" timeOffset="23227.961">8630 8144 0,'0'0'16,"0"0"-16,-6-8 15,-3 0-15,0-1 16,-2 2-16,-1 2 0,-3-1 16,1 4-16,-1 0 15,-2 2-15,1 3 16,-2 3-16,1 0 0,1 3 16,2 0-16,0 2 15,2 4-15,2-1 16,2 3-16,1-1 0,0 1 15,5 1-15,-1 1 16,4-3-16,2-1 16,3-1-16,0-3 0,3-1 15,0-3-15,2-3 32,2-1-32,0-3 0,0-3 15,1-1-15,-2-3 16,0-3-16,2-1 15,-3 0-15,2-3 0,-2 1 16,-2-1-16,1-1 16,-1 0-16,0 0 0,-2 2 15,-2 1-15,-1 4 16,0 1-16,-2 1 16,-1 3-16,0 2 0,1 1 15,-2 3-15,-2 2 16,1 4-16,-2 2 15,1 4-15,-3 3 0,3-2 16,-1 6-16,0-3 16,0 6-16,1-4 15,-1-1-15,2 1 0,-1 0 16,1-2-16,1 0 16,0 0-16,1 1 15,1-4-15,-1 1 0,0-2 16,3-3-16,1-2 15,-1-3-15,0-5 16,-4-2-16,0 0 0</inkml:trace>
  <inkml:trace contextRef="#ctx0" brushRef="#br0" timeOffset="23537.435">8950 8261 0,'0'0'16,"0"0"-16,0 0 15,0 0-15,0 0 16,11-3-16,2 2 15,-1-1-15,0 1 0,2 1 16,1 0-16,-1 0 16,0 1-16,-1 1 15,1 1-15,-3-1 0,-1 1 16,-5-3-16,-5 0 16,0 0-16</inkml:trace>
  <inkml:trace contextRef="#ctx0" brushRef="#br0" timeOffset="23775.379">9023 8419 0,'0'0'16,"0"0"-16,0 0 15,0 0-15,0 0 0,0 0 16,10 4-16,-1 0 15,4-1-15,0 0 0,1 0 16,1-2-16,2 0 16,-1-1-16,2-1 15,0 0-15,-4-2 0,-14 3 16,0 0-16</inkml:trace>
  <inkml:trace contextRef="#ctx0" brushRef="#br0" timeOffset="24197.374">9839 8147 0,'0'0'0,"0"0"0,0 0 15,0 0-15,0 0 16,0 0-16,0 0 0,0 0 16,0 0-16,2 11 15,-2 3-15,-1 1 16,0 3-16,-2 1 0,2 0 15,-4 2-15,3 1 16,-1-6-16,0 6 16,0-4-16,2 0 0,0-2 15,-1 4-15,1-4 16,1 1-16,0-3 16,0-2-16,3-1 0,1-3 15,0-2-15,1-5 16,-5-1-16,0 0 15</inkml:trace>
  <inkml:trace contextRef="#ctx0" brushRef="#br0" timeOffset="24979.615">10496 8189 0,'0'0'0,"0"0"16,0 0-16,0 0 16,-8-8-16,0 1 15,-2 2-15,-1 1 0,0 1 16,0 3-16,0 1 15,-1 3-15,-1 2 16,1 1-16,1 1 0,1 0 16,2 2-16,1 0 15,3-2-15,1 3 16,3-2-16,2 1 0,0 0 16,5-1-1,0 0-15,1 0 0,3 1 0,2-2 16,2 2-16,0-2 15,2 2-15,-1-2 16,1 1-16,-1 1 0,-2 0 16,0-1-16,-2 2 15,-1 3-15,-4-1 16,0 2-16,-5 0 0,-2 0 16,-1-1-16,-4-1 15,-2 0-15,-4-1 0,-2-1 16,-2-1-16,-1-1 15,-1-2-15,1-1 16,-1-2-16,1-3 0,2-1 16,0-1-16,0-2 15,2-1-15,1-1 16,1-2-16,3-2 0,1 1 16,1-4-16,3-1 15,0 0-15,4-4 16,-1 1-16,3-1 0,2-1 15,-1 2-15,3-2 16,2 0 0,-2 0-16,3 0 0,-1 0 0,2 2 15,-1-1-15,2 2 16,-2-1-16,1 2 0,1 0 16,-1 2-16,-2 2 15,1 1-15,-3 2 0,-1 1 16,-2 3-16,-2 1 15,-3 2 1,0 0-16</inkml:trace>
  <inkml:trace contextRef="#ctx0" brushRef="#br0" timeOffset="26084.781">6631 9250 0,'0'0'0,"-11"0"15,1-1-15,-1 1 16,2-2-16,-2 1 0,1-2 16,1 2-16,0-3 15,2-1-15,2 1 0,-1 0 16,4-1-16,0-1 0,1 1 16,4-4-16,-1 1 15,4 0-15,1-2 16,2 2-16,4-2 0,1 2 15,2 0-15,3 0 16,-1 1-16,0 3 16,-1 1-16,1 3 0,-3 3 15,1 1-15,1 4 16,-2 2-16,-1 2 16,-1 3-16,-3 3 0,0 3 31,-4 6-31,-1-5 0,-3 2 15,-6 7-15,-4-7 16,-7 7-16,-4-2 16,1-8-16,-2-2 0,0-1 15,-2-2-15,1-5 16,-1-5-16,6-3 16,0-2-16,3-2 0,0-2 15,2-3-15,3-1 16,3-2-16,0-4 0,4 0 15,4-4-15,2-2 16,5 1-16,0 2 0,2-1 16,2 2-16,1 3 15,1 1-15,2 4 16,-1 4-16,3 4 0,1 3 16,-2 3-16,2 3 15,-2 1-15,0 0 16,-1 0-16,2 1 15,-1-1-15,-3-4 0,-16-7 16</inkml:trace>
  <inkml:trace contextRef="#ctx0" brushRef="#br0" timeOffset="26643.796">7334 9170 0,'0'0'0,"0"0"16,-10-9-16,-1 0 0,0 1 16,-1 0-16,-2 2 15,0 2-15,-1 3 16,0 1-16,-1 1 0,-1 5 15,-1 0-15,3 4 16,0 1-16,3 0 16,2 3-16,-2 5 0,5-2 15,0 1-15,3 1 16,0 7-16,4-5 16,2-2-16,3 1 0,1 0 15,4-1-15,1-1 16,1-3-16,2 0 15,1-3-15,3-1 0,-1-2 16,2-4-16,0-1 16,-1-4-16,-1-1 0,-2-5 15,-2 1-15,1-3 16,-1-3-16,-4-2 0,1 0 16,-3-3-16,-3 0 15,-1-3-15,-3-2 16,0 0-16,-2 1 0,-1-2 15,1 1-15,-4 1 16,-1-1-16,0 3 16,-2 0-16,1 6 0,-1 2 0,4 3 15,5 7-15,0 0 16</inkml:trace>
  <inkml:trace contextRef="#ctx0" brushRef="#br0" timeOffset="28554.045">7967 9122 0,'8'12'0,"-1"1"0,-3-8 16,-3 1-16,1-1 15,-2 4-15,-2 0 16,0 2-16,-1 0 0,-3 2 16,2 0-16,-1 1 15,-2 0-15,0 0 16,0 1-16,-1 0 0,1-3 15,-1 2-15,-1 0 16,1-2-16,0 0 16,-2 1-16,2-2 0,0 1 15,0 1-15,-1-2 16,1 0-16,1-2 16,0-3-16,2-4 0,1-2 15,1-4-15,3 4 16</inkml:trace>
  <inkml:trace contextRef="#ctx0" brushRef="#br0" timeOffset="28890.208">7842 9203 0,'0'0'0,"0"0"0,0 0 16,0 0-16,0 0 15,0 0-15,0 0 16,0 0-16,0 0 0,0 0 16,9 7-16,1 0 15,-1 3-15,1 1 0,1 1 16,0 2-16,1 1 16,-1 0-16,2 0 15,-2-3-15,1 4 0,1-4 16,-2-1-16,4 4 15,-3-4-15,0 1 0,4 2 16,-3-1-16,1-5 16,-3-1-16,1-3 15,-3-6-15,-9 2 0</inkml:trace>
  <inkml:trace contextRef="#ctx0" brushRef="#br0" timeOffset="29652.831">8617 9119 0,'0'0'15,"0"0"-15,0 0 16,-8-8-16,-2 1 0,1 0 16,-2 0-16,0 2 0,-2 1 15,1 1-15,-2 0 16,0 3-16,1 2 16,-1 0-16,0 2 0,2 2 15,-1 2-15,1 0 16,1 2-16,-1 2 15,2 2-15,0 1 0,1-1 16,2 0-16,3 0 16,1-2-1,3-1-15,1 0 0,5-1 16,-1-2-16,4-1 16,0-2-16,2-1 15,2-2-15,-1-1 0,2-2 16,-2-2-16,2-2 15,0-1-15,-1-2 16,1-3-16,0 0 16,0-2-16,-3 1 0,0-2 15,-2 1-15,-2 0 0,0-1 16,-1 2-16,-2 0 16,-1 1-16,-2 2 15,0 2-15,-1 3 16,2 2-16,-2 0 0,0 1 15,0 2-15,0 3 16,-2 3-16,1 1 16,0 3-16,-1 2 0,1 1 15,-1 1-15,2 3 16,0 1-16,0-3 16,0 5-16,0-3 0,2-2 15,-2 1-15,1-1 0,1 1 16,0 2-16,0-2 15,0-1-15,1-1 16,0-1-16,0-2 0,-1-1 16,1 0-16,3-2 15,-1-5-15,1-3 16,-6-1-16</inkml:trace>
  <inkml:trace contextRef="#ctx0" brushRef="#br0" timeOffset="29950.328">9199 9210 0,'0'0'0,"0"0"16,0 0-16,0 0 16,0 0-16,0 0 0,0 0 15,0 0-15,0 0 16,10 4-16,-1 2 16,1-2-16,-3 0 0,0 0 15,-7-4-15,0 0 16,0 0-16</inkml:trace>
  <inkml:trace contextRef="#ctx0" brushRef="#br0" timeOffset="30215.489">9200 9309 0,'-2'7'16,"-2"1"-16,-5 10 15,5-4-15,1-6 0,5-1 16,2-3-16,1 0 16,2-1-16,2 0 15,0-1-15,1 0 0,1-1 16,1-1-16,-1 0 16,0-1-16,0-2 15,2 0-15,-4-2 16,2 1-16,-11 4 15,0 0-15</inkml:trace>
  <inkml:trace contextRef="#ctx0" brushRef="#br0" timeOffset="30584.028">9797 9191 0,'0'0'0,"0"0"15,0 0-15,0 0 16,0 0-16,0 0 0,0 0 16,0 11-16,0 1 15,-1 2-15,0-2 16,-1 3-16,0 2 0,0-1 15,-1 2-15,1-1 16,-1-1-16,0 1 16,0-2-16,2-1 0,0-1 15,1 0-15,-2-1 16,2-1-16,2-1 31,-1-1-31,2-2 0,1 0 16,1-1-16,4-5 15,0-2-15,0-3 0,-9 4 16</inkml:trace>
  <inkml:trace contextRef="#ctx0" brushRef="#br0" timeOffset="31309.775">10586 9178 0,'0'0'16,"0"0"-16,0 0 15,0 0-15,-6-8 16,-2 0-16,-3 1 0,-2 2 15,-2 0-15,-1 4 16,-2 1-16,0 1 16,-1 4-16,1 0 0,1 2 15,2 0-15,4 1 16,2 0-16,2 1 16,3 0-16,2 1 0,4-1 15,2 1-15,3 1 16,2 0-16,2 0 15,4 1-15,-1-2 0,1 1 16,-1 1-16,4 4 16,-4-4-16,-1 2 15,0-1-15,-1 3 0,-2 0 16,-1-1-16,-3 2 16,-2-1-16,-3-1 0,-1-2 15,-5-1-15,-2-4 16,-4 1-16,-4-4 15,-2-2-15,0 0 0,0-3 16,1-2-16,0 1 16,1-3-16,3-2 0,0-1 15,1-1-15,1-2 16,3-1-16,1-1 16,5-2-16,1-1 0,3-1 15,2-1-15,4-1 16,0 0-16,4 1 0,5-7 15,-5 8-15,2-2 16,2 3-16,1 2 16,0 2-16,-2 0 0,1 3 15,-2 1-15,0 2 16,0-1-16,0 3 0,-4 1 16,-11 2-16,0 0 15</inkml:trace>
  <inkml:trace contextRef="#ctx0" brushRef="#br0" timeOffset="31766.014">11144 9166 0,'0'0'0,"0"0"0,0 0 15,0-11-15,-5 0 16,-2 1-16,-3 2 16,-2 1-16,-1 2 0,-1 1 15,-1 2-15,2 2 16,-4 3-16,1 2 16,-1 4-16,1-1 0,-2 6 15,3 0-15,-1 5 16,3 0-16,0 3 15,2 7-15,7-6 0,3 1 16,6-4-16,4 1 16,2-3-16,2-2 0,5-5 15,0-2-15,-1-4 16,3-4-16,1-1 16,-6-4-16,1 0 0,1-7 15,-3 3-15,1-9 16,-1 2-16,-3-4 15,-3-2-15,2 1 0,-2-5 16,-4-1-16,-4-3 16,-8 3-16,-5 0 15,-5 4-15</inkml:trace>
  <inkml:trace contextRef="#ctx0" brushRef="#br0" timeOffset="36990.157">12804 10720 0,'0'0'0,"0"0"16,0 0-16,0 0 16,0 0-16,0 0 15,0 13-15,0 0 0,-1 5 16,1 0-16,-2 3 15,1 1-15,1 0 16,-1 3-16,1-6 0,-2 8 31,1-1-31,0-4 16,-1 6-16,2-5 0,-1-1 0,1 0 0,-2 0 31,1 0-31,1-1 16,-1-2-16,1-1 0,0-3 0,0-1 0,1-2 31,2-2-31,1-4 16,1-6-16,-5 0 0,0 0 15</inkml:trace>
  <inkml:trace contextRef="#ctx0" brushRef="#br0" timeOffset="37740.645">13485 10880 0,'0'0'0,"12"-8"0,-1-3 16,-1 0-16,-2-2 16,-4 1-1,-1 1-15,-4-2 0,-2 2 0,-4-1 0,-4 1 16,-3 1-16,-2 4 15,-1 0-15,0 2 16,-1 3-16,0 1 0,-1 1 16,1 2-16,0 2 15,1 1-15,2 3 16,4 0-16,3 2 0,1 0 16,6 0-16,1 1 15,4 0-15,3 2 16,4 0-16,2-2 0,4 3 15,1-1-15,1 1 16,9 6 0,-2-2-16,-6-4 15,6 4-15,-5-2 16,0-1-16,-2 2 0,-1 0 16,-2 2-16,-2-1 15,-7 3-15,-2-2 16,-3-4-16,-4-3 0,1 1 15,-4-3-15,-5 0 16,0-1-16,-3-2 16,-3-1-16,0-2 0,-2-1 15,-1-1-15,0-1 0,1-4 16,1-1-16,1-1 16,1-3-16,2 1 0,1-3 15,1 0-15,3-1 16,1 0-16,3-1 0,1-1 15,4 0-15,3-3 0,3-2 16,1 1-16,5-2 16,-1-2-16,2 1 15,5-6-15,0-1 0,-2 6 16,2-5-16,-4 4 31,2 2-31,-2-2 0,0 3 16,-1 1-16,-5 3 15,0 1-15,-2 2 16,-1 3-16,1 1 0,0 2 16,-3-1-16,-4 6 15</inkml:trace>
  <inkml:trace contextRef="#ctx0" brushRef="#br0" timeOffset="38328.158">14024 10826 0,'0'0'16,"0"0"-16,0 0 0,0 0 16,0 0-16,-5-12 15,-2 2-15,-3 1 16,1 0-16,-2 2 0,-3 2 15,0 1-15,0 1 16,2 4-16,-2 1 16,0 2-16,1 3 0,2 1 15,-3 4-15,3 2 16,1 0-16,3 1 0,-2 6 16,-1 1-16,5-3 15,-2 6-15,4-5 0,0 8 16,3-6-16,3 7 15,0-7-15,1 0 0,4-2 16,0 1-16,6-2 16,0-2-16,2-3 15,2-2-15,2-2 0,0-4 16,1-3-16,-1-1 16,1-5-16,-2-1 0,-4-3 15,1-1-15,-1-5 16,0-1-16,-3-2 0,-2-2 15,-2-1-15,-2-2 16,-2-1-16,-1-1 16,-1-2-16,0 0 0,-2 0 15,-4 1-15,-2 0 16,-4 2-16,-5 6 16,0-1-16,-4 6 0,0 3 15,5 5-15,14 3 16</inkml:trace>
  <inkml:trace contextRef="#ctx0" brushRef="#br0" timeOffset="39824.845">12944 17522 0,'0'0'0,"0"0"0,0 0 0,5-10 16,-1 1-16,1-1 0,1 2 15,1-1-15,2 0 16,1-1-16,1 2 16,0 1-16,3-1 0,-1 1 15,3 1-15,-1 2 16,1 2-16,-1 0 15,0 4-15,2 0 0,-2 2 16,-1 3-16,0 2 16,-2 2-16,0 1 15,-2 2-15,-2 1 0,-1 4 16,-4-2-16,-2 3 16,-2 1-16,-2 11 15,-1-1 1,-3 1-16,-4 1 0,1-8 0,-2-1 0,-6 7 15,2-12-15,-1 0 16,-2-2-16,-2-4 16,-1-3-16,0-2 0,-1-4 15,6-4-15,-6-2 16,6-1-16,2-1 16,0-2-16,1-1 0,2 0 15,1 1-15,3-4 16,1 2-16,1-2 15,4-1-15,0 1 0,4-1 16,0 0-16,4 0 16,1 0-16,2 2 15,5-1-15,0 1 0,1 0 16,3 2-16,-1 5 16,-1 0-16,1 4 15,-1 3-15,1 2 0,-2 3 31,-2 2-31,0 2 0,-1 1 0,-1 3 0,3 5 16,-4-4-16,1 1 16,-2-1-16,2-1 15,0 0 1,2-2-16,-1 1 0,2-3 16,-1-3-16,3-6 15,-3-2-15,-13-3 16,0 0-16,0 0 0,0 0 15</inkml:trace>
  <inkml:trace contextRef="#ctx0" brushRef="#br0" timeOffset="40628.045">13852 17609 0,'6'-9'0,"-1"-3"0,-1-3 16,-1 0-16,-3-2 0,-3 2 16,-1 0-16,-1 0 15,-3 1-15,-2 0 16,-1 2-16,-3 2 0,-1 3 16,0 2-16,0 1 15,-2 1-15,-1 3 16,2 1-16,-1 3 0,2 3 15,-1 2-15,2 0 16,0 2-16,3 3 16,3 0-16,1-1 0,2 3 15,2-1-15,3 0 16,3 0-16,2 2 16,3-1-16,2-1 0,1 0 15,1-2-15,1 0 16,0 1-16,1-1 0,0 0 15,0 1-15,0 0 0,-2 1 16,0 0-16,-1 0 31,-2 2-31,-1-1 0,-1 1 16,-3-1-16,-3 1 16,-1-1-16,-1-1 15,-2 2-15,-2-2 0,-2 0 16,0-1-16,-1-3 15,-2 0-15,-1-3 16,0 0-16,-1-3 0,-1-3 16,1 0-16,-1-2 15,0-2-15,0-2 16,-1-1-16,3-2 0,0-1 16,0-3-16,3 0 15,0-3-15,1 1 0,3 0 16,0-3-16,1 1 15,2 0-15,1-1 16,1 1-16,3-2 0,0 1 16,5-1-16,-1 1 15,1 0-15,4 1 16,-1 0-16,3 0 0,3-3 16,-1 4-16,3-2 15,-3 4-15,-1-2 0,0 0 16,0 0-16,-1 2 0,-1-2 15,1 0-15,-3-1 16,-1 0-16,-4 1 16,-3 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622" units="cm"/>
          <inkml:channel name="Y" type="integer" max="13850" units="cm"/>
          <inkml:channel name="T" type="integer" max="2.14748E9" units="dev"/>
        </inkml:traceFormat>
        <inkml:channelProperties>
          <inkml:channelProperty channel="X" name="resolution" value="159.99741" units="1/cm"/>
          <inkml:channelProperty channel="Y" name="resolution" value="160.00462" units="1/cm"/>
          <inkml:channelProperty channel="T" name="resolution" value="1" units="1/dev"/>
        </inkml:channelProperties>
      </inkml:inkSource>
      <inkml:timestamp xml:id="ts0" timeString="2020-06-11T07:37:14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8104 2093 0,'0'0'0,"0"0"15,0 0-15,0 0 16,0 0-16,0 0 0,0 0 16,0 0-16,0 0 15,0 0-15,0 0 16,0 0-16,0 0 0,-3 13 16,1-2-16,-1 1 15,0 1-15,2 0 16,-1 1-16,0 0 0,0 0 15,1-1-15,1 1 16,-1 0-16,1 0 16,0-1-16,-2 0 0,2-1 15,0-1-15,2-1 16,-2-1-16,0-2 0,1 0 16,0 0-16,1-1 15,-1-2-15,0 0 16,1-1-16,-1-2 0,-1-1 15,-1-1-15,-1-2 16,2 3-16,0 0 16</inkml:trace>
  <inkml:trace contextRef="#ctx0" brushRef="#br0" timeOffset="467.753">7883 2147 0,'0'0'16,"0"0"-16,0 0 15,0 0-15,0 0 0,0 0 16,0 0-16,0 0 15,0 0-15,0 0 16,11-5-16,1 0 0,-1 1 16,2 2-16,-1-1 15,3 1-15,0 0 16,0 0-16,2 0 0,1 0 16,-3 1-1,1-1-15,1 1 0,1 0 16,-3-1-16,1 1 15,1 0-15,-2 1 0,2-2 16,-2 2-16,0 0 16,0-1-16,-1 1 15,-2 0-15,0 1 0,-1-1 16,-1 0-16,0 0 16,1 0-16,-2 0 15,1-1-15,0-1 0,-2 0 16,-8 2-16,0 0 15</inkml:trace>
  <inkml:trace contextRef="#ctx0" brushRef="#br0" timeOffset="1219.674">8994 2106 0,'0'0'15,"0"0"-15,0 0 0,0 0 16,-9-6-16,0 1 15,0 1-15,-1 0 16,-1 1-16,0 1 0,0 1 16,-1 1-16,-1 1 15,1 2-15,-3 0 16,1 1-16,0 2 16,-1 0-16,1 1 0,2 2 0,0 0 15,-1 2-15,4 2 16,-1-1-16,0-1 0,3 1 15,2 1-15,1-1 16,1-1-16,0 3 16,3-2-16,2 2 0,-1-2 15,2 1-15,2-2 16,1 0-16,2-2 0,0 1 16,3-2-16,0 1 15,0-3-15,3 0 16,-2-2-1,2 0-15,0-1 16,0 0-16,1-3 0,0 0 16,0-2-16,-1 0 15,0-3-15,-3 3 16,1-4-16,0-1 0,1 0 16,-2-2-16,-2-1 15,0 1-15,-2-2 16,-2 1-16,-1-1 0,0 1 15,-2-1-15,-2 2 16,0-2-16,-3 0 0,-1 0 16,-2-2-16,1 2 15,-2-1-15,-1 2 0,1-1 16,-3 0-16,2 3 16,-2 0-16,-1 2 15,0 2-15,3 3 0,8 1 16,0 0-16</inkml:trace>
  <inkml:trace contextRef="#ctx0" brushRef="#br0" timeOffset="1595.087">9416 2209 0,'0'0'16,"0"0"-16,0 0 16,0 0-16,0 0 0,0 0 15,0 0-15,0 0 16,0 0-16,0 0 0,0 0 16,0 0-16,0 0 15,0 0-15,0 0 16,0 0-16</inkml:trace>
  <inkml:trace contextRef="#ctx0" brushRef="#br0" timeOffset="2354.527">10086 2027 0,'0'0'16,"0"0"-16,0 0 0,0 0 16,0 0-16,0 0 15,0 0-15,0 0 16,0 0-16,0 0 0,0 0 15,0 0-15,0 0 16,0 0-16,-5 10 0,1 0 16,0 2-16,-1 2 15,3 0-15,0-1 16,0 2-16,0 1 0,-1-3 16,1 2-16,-1-2 15,2 1-15,-1-2 16,-1 0-16,3 1 0,-1-1 15,0 0-15,-1 2 16,2-1-16,0 0 16,2 0-16,-1-1 0,2-1 15,0 2-15,1-4 16,0 1-16,0-1 0,3 0 16,-2-2-16,2-1 15,1 0-15,1-2 16,-1 0-16,3-1 0,-1 0 15,2-2-15,0-1 16,1 0-16,0-1 16,0-2-16,-1-1 0,2 0 15,-2-3-15,2 0 16,0-1-16,-2-1 16,1 0-16,-4 1 0,-1-1 0,-1 0 15,-4 3-15,-3 6 16,0 0-16,0 0 15</inkml:trace>
  <inkml:trace contextRef="#ctx0" brushRef="#br0" timeOffset="2786.209">9983 2267 0,'0'0'0,"0"0"16,0 0-16,0 0 31,0 0-31,0 0 0,0 0 16,0 0-16,0 0 15,0 0-15,0 0 16,0 0-16,0 0 0,10 2 16,1 1-16,0 0 15,1-2-15,1 1 0,0-1 16,2 0-16,2-1 16,-2 2-16,0-2 0,-1 1 15,1-1-15,-1 2 16,0-2-16,-2 1 0,0-1 15,1 3-15,-2-2 16,-2 1-16,1-1 0,-2 2 16,-1-2-16,-3-1 15,-4 0-15,0 0 16</inkml:trace>
  <inkml:trace contextRef="#ctx0" brushRef="#br0" timeOffset="4621.76">7971 2653 0,'0'0'16,"0"0"-16,0 0 15,0 0-15,0 0 0,0 0 16,0 0-16,0 0 15,0 0-15,0 0 16,0 0 0,0 0-16,0 0 0,0 0 0,0 0 0,0 0 15,12-5-15,-1 2 16,3 2-16,0-2 16,1 1-16,0 2 0,1-1 15,1 1-15,-1-1 16,1-1-16,1 1 15,-2 0-15,0 1 0,-1 0 16,-2 0-16,1 0 31,-3 1-31,0-1 0,-3 1 16,1 1-16,-4-1 16,1 2-16,-2-2 15,0 2-15,-1 0 0,-1 1 16,0 1-16,-1 1 15,-1 1-15,0 2 16,0 1-16,-3 2 0,2 1 16,-3 2-16,1 1 15,-1 0-15,1 1 0,-1-1 16,0 0-16,1-2 16,2 0-16,0-2 15,1-1-15,1-1 0,0-2 16,3-3-16,2-1 15,1-2-15,-2-5 16,-5 3-16,0 0 0</inkml:trace>
  <inkml:trace contextRef="#ctx0" brushRef="#br0" timeOffset="5296.256">8892 2633 0,'0'0'0,"0"0"15,0 0-15,0 0 16,-9-3-16,-1 0 16,-1 2-16,0-2 0,0 2 15,-1 1-15,-1 0 16,2 1-16,-1 0 16,0 2-16,-1 1 0,-1 2 15,2 1-15,0-1 16,-1 3-16,2 0 15,0 1-15,2 1 0,0 0 16,3-1-16,1-1 16,1 1-16,3-2 15,1 0-15,1-2 0,3 1 16,1-2-16,1-1 16,3 1-16,2-1 15,-2-2-15,4 0 0,-1 1 16,0-2-16,1 0 0,-2 1 15,1 0-15,-1 1 16,2 0-16,-2 2 0,-2 1 16,-1 1-16,1 0 15,-2 2-15,-2 1 16,-1 0-16,-1 1 0,-2 0 16,1-2-16,-4 1 15,0-1-15,-1 0 0,-3-1 16,-1 0-16,1-1 15,-3 0-15,0-2 16,-1 1-16,0-2 0,1-1 16,-1-2-16,-1 1 15,3-4 1,8 2-16,0 0 0</inkml:trace>
  <inkml:trace contextRef="#ctx0" brushRef="#br0" timeOffset="6049.488">8584 3199 0,'0'0'0,"0"0"0,0 0 16,0 0-16,0 0 16,0 0-16,0 0 15,0 0-15,0 0 0,0 0 16,13 2-16,-1-1 15,0-1-15,2 0 0,1 0 16,-1-1-16,3 1 16,-2-2-16,0 1 15,0 0-15,1-2 0,0 1 16,-1 1-16,0-2 16,-3 1-16,1 0 15,-2 1-15,-2 1 16,-1 0-16,1 0 0,-5 0 15,0 1-15,0-1 16,-3 2-16,1-1 0,-2 0 16,1 2-16,-2 4 15,-1 3-15,0 1 16,-2 1-16,-1 0 0,1 2 16,-1 0-16,-1 1 15,1-1-15,-1-1 16,2 1-16,1-1 0,1-2 15,2-2-15,0 1 16,1-2-16,2 0 16,1-1-16,1-1 0,2-2 15,2-3-15,-3-2 16,-6 1-16,0 0 0</inkml:trace>
  <inkml:trace contextRef="#ctx0" brushRef="#br0" timeOffset="6332.26">9426 3293 0,'0'0'0,"0"0"16,0 0-16,0 0 0,0 0 15,0 0-15,0 0 16,0 0-16,0 0 0,0 0 16,0 0-16,0 0 15,0 0-15</inkml:trace>
  <inkml:trace contextRef="#ctx0" brushRef="#br0" timeOffset="7004.201">10236 3122 0,'0'0'0,"0"0"16,0 0-16,0 0 15,0 0-15,0 0 16,0 0-16,0 0 0,-11-1 16,0 1-16,-1 1 15,-1 2-15,1 0 16,-2 2-16,1 1 0,0 1 16,2 0-16,0 1 15,2 0 1,0-1-16,2 0 0,3 0 15,0 0-15,3-2 16,1 1-16,1 0 16,3 0-16,0-1 0,3 2 15,3-3-15,0 2 16,2-1-16,2 1 0,-2-2 16,2 2-16,0-1 15,-2 1-15,0-1 0,1 2 16,-2 1-16,-2 0 15,1 2-15,-3 1 16,-2-1-16,-1 1 0,-2 0 16,-2 0-16,-2-2 15,0 2-15,-4-2 0,-1 0 16,2-2-16,-2 0 16,-1-2-16,1 1 0,-3-2 15,2-1-15,-3-2 16,0 1-16,0-2 15,-1-3-15,1-1 0,0-2 16,4-1-16,7 7 16</inkml:trace>
  <inkml:trace contextRef="#ctx0" brushRef="#br0" timeOffset="7885.345">12154 4359 0,'0'0'0,"0"0"0,0 0 16,0 0-16,11 0 16,5 0-16,6 0 15,1-2-15,4 2 0,-1 0 16,3 0-16,1 0 15,3 0-15,0 2 16,-7-2-16,2 1 0,-4 1 16,0-1-16,-2 0 15,-2 5-15,-5-2 16,-2 1-16,-2 1 0,-3-1 16,-2 2-16,-2 2 15,-3 0-15,-2 1 0,-2 4 16,-3-1-16,1 4 15,-3-1-15,-1 2 16,-2 0-16,-2 5 0,3-5 16,-2 7-16,2-4 15,2-2-15,0 2 16,1 1-16,0-2 0,3 1 16,1 0-16,3-1 0,1 1 15,3-2-15,3-4 16,2-1-16,2-6 15,-3-4-15,-8-4 0,0 0 16</inkml:trace>
  <inkml:trace contextRef="#ctx0" brushRef="#br0" timeOffset="8072.892">12958 4737 0,'0'0'0,"0"0"0,0 0 16,0 0-16,0 0 15,0 0-15,0 0 0,0 0 16,0 0-16,2-1 16,-2 1-16</inkml:trace>
  <inkml:trace contextRef="#ctx0" brushRef="#br0" timeOffset="8991.391">13801 4342 0,'0'0'15,"0"0"-15,0 0 0,0 0 16,0 0-16,0 0 16,0 0-16,0 0 0,0 0 15,-12-1-15,-2 0 16,1 1-16,-3-2 16,-1 2-16,-3 0 0,-2 2 31,-1 0-31,1 1 15,4 0-15,-5 1 0,3 0 16,-3 3-16,2-3 16,-3 3-16,4 0 15,1-2-15,1 4 0,2 0 16,1 2-16,-1 3 16,3 0-16,2 1 15,1 3-15,2 0 0,2-1 16,2 1-16,3-1 15,2-1-15,1 0 16,2-3-16,0 0 0,3-2 16,1-3-16,2-1 15,1-2-15,2-2 0,1 0 16,1-3-16,2 0 16,1 0-16,-2-3 15,2 0-15,1-1 0,2-1 16,-1 1-16,9-3 15,-1 0-15,-6 5 16,0 1-16,0 2 0,-3 4 16,2 1-16,-3 3 15,-3 3-15,-1-1 16,-2 6-16,-2-1 16,-4 3-16,-1 1 0,-3 0 0,0-1 15,-4-2-15,0-1 16,-4 0-16,1-3 0,-5 1 15,-2-2-15,-2 2 16,-3-3-16,-1-3 16,1 1-16,-3-4 0,0-1 15,0-2-15,-2-1 16,2-2-16,-1-2 0,-2-1 16,-1-2-16,-13-5 15,3-2-15,2-4 16,1-2-16,10 1 0,21 18 15</inkml:trace>
  <inkml:trace contextRef="#ctx0" brushRef="#br0" timeOffset="11340.947">5809 6700 0,'0'0'0,"0"0"0,0 0 16,0 0-16,0 0 15,0 0-15,0 0 0,0 0 16,0 0-16,0 0 16,0 0-16,0 0 15,0 0-15,0 0 0,-2-10 16,-1 1-16,-2 0 16,-2 4-16,-3-1 15,1 2-15,-2 3 0,-3-1 16,0 2-16,-2 2 15,-1 2-15,-1 0 16,1 3-16,-3 1 0,5 0 16,-3 3-16,5-1 15,-4 5-15,5-2 16,2 2-16,0 0 0,3 0 16,2 1-16,1 2 15,2-3-15,4 1 16,2-4-16,1 0 0,5-2 15,1-2-15,2-1 16,3-3-16,-1-2 0,3-4 16,0-2-16,-2-1 15,1-2-15,-1-3 16,1-1-16,-2 0 0,-1-1 16,0-2-16,-2-1 15,0 1-15,1 0 16,-2-1-16,-3 4 0,-1 2 15,-2 2-15,-1 3 16,-1-1-16,0 4 16,-2 1-16,1 1 0,-1 2 15,2 4-15,-2 1 16,-1 5 0,0 2-16,2 1 15,-4 4-15,1-4 16,1 2-16,0 1 0,-2 5 15,2-5-15,2 0 16,-2 0-16,1 1 16,1-2-16,0-1 0,0 1 15,0-3-15,1-2 16,0-2-16,0-2 0,-1 0 16,0-2-16,1-2 15,-2 1-15,2-4 16,-3-2-16</inkml:trace>
  <inkml:trace contextRef="#ctx0" brushRef="#br0" timeOffset="13370.257">6118 14693 0,'0'0'16,"0"0"-16,0 0 15,0 0-15,0 0 16,0 0-16,0 0 16,0 0-16,-7-9 0,-1 2 15,0 3-15,-2 0 16,-1 3-16,-3 1 16,-1 1-16,-1 2 0,-2 1 15,1 0-15,1 2 16,-1 2-16,4-1 15,-1 1-15,3 2 0,1-2 16,3 0-16,3 2 16,1-2-16,3 2 15,4-1-15,2 1 0,2 0 16,2-1-16,2 1 16,2-1-16,1 2 15,0-2-15,0 0 0,6 4 16,-3-4-16,4 4 15,-6-2-15,0 1 0,-1 2 16,-2 1-16,-2 0 16,-1 2-16,-2 1 15,-1-1-15,-3 0 0,-2-1 16,-4 0-16,0-3 0,-4 0 16,-2-1-16,-2-2 0,-1-1 15,-3 0-15,1-3 16,-2 0-16,-2-2 15,1-3-15,-1-1 0,2-1 16,1-3-16,2 0 16,1-3-16,1-1 15,3-1-15,2 0 0,1-2 16,2-2-16,1 1 16,2-3-16,2 0 15,4-3-15,1 0 0,3 0 16,2-2-16,6-7 15,4-3-15,1 3 16,-5 6-16,0 0 0,0 3 16,-1 2-16,0-1 0,-1 2 31,-6 3-31,0 2 0,-2-1 0,-1 2 0,1-1 16,-2 0-16,-2 1 15,1-1-15,-1 1 16,-2 2-16,-3 7 0,0 0 15</inkml:trace>
  <inkml:trace contextRef="#ctx0" brushRef="#br0" timeOffset="13978.652">6782 14818 0,'0'0'0,"0"0"16,0 0-16,0 0 16,0 0-16,-5-11 0,-1 1 31,0-1-31,-1 1 15,-2 2-15,0 0 16,-2 2-16,1 2 0,1 2 16,-1-1-16,0 4 15,1 1-15,-1 0 16,2 2-16,-1 3 0,0 0 16,1 1-16,-1 2 15,0 1-15,0 1 0,3 4 16,0-1-16,2 3 15,0 1-15,2 0 16,2-4-16,2 7 0,1-5 16,1 1-16,0-2 15,3 1-15,1-1 16,2-2-16,1 0 0,1-2 16,2-2-16,1-2 15,1-4-15,0-1 0,-3-3 16,1-2-16,-2-3 0,-2-2 15,0-1-15,-2-2 16,-1-2-16,-3-2 16,-1-1-16,-2-2 0,-1 0 15,-1-3-15,-2 1 16,-1 3 0,-2-2-16,-1 1 0,-1-1 0,-1 3 0,-1-1 15,-1 0-15,1 1 16,3 4-16,7 11 15,0 0-15</inkml:trace>
  <inkml:trace contextRef="#ctx0" brushRef="#br0" timeOffset="14552.729">7071 14672 0,'0'0'0,"0"0"16,0 0-16,0 0 16,0 0-16,0 0 15,0 0-15,0 0 0,0 0 16,0 0-16,0 10 15,0 2-15,-2 0 16,-1 2-16,0 1 0,0 0 16,1 0-16,-1 2 15,1-1-15,1 1 16,0-1-16,-1 0 0,1-3 16,1 1-16,-1-1 15,1-1-15,1-2 0,0-1 16,1 1-16,-1-3 15,2 0-15,0-1 0,1 0 16,0-2-16,3 0 16,-2 0-16,3-1 15,1-2-15,2-1 0,-2 0 16,4-1-16,-1 0 16,3-2-16,2-1 15,-1 0-15,2 0 0,-1-1 16,-1 3-16,1-2 15,-4 2-15,1 1 16,-2-1-16,-1 2 0,0 0 16,-1-1-16,-2-2 15,1-1-15,-4-1 16,-5 5-16,0 0 0</inkml:trace>
  <inkml:trace contextRef="#ctx0" brushRef="#br0" timeOffset="14933.226">7302 14697 0,'0'0'16,"0"0"-16,0 0 16,0 0-16,0 0 15,0 0-15,0 0 0,0 0 16,0 0-16,0 12 15,0 0-15,-1 4 16,1-3-16,-1 4 0,1 1 16,-2-2-16,-1 3 15,2 1-15,0-1 0,1 0 32,-2 1-32,1-1 0,1-3 0,-1 5 0,-1-5 15,2 2-15,-1-1 16,1-1-16,0 4 15,-2-4-15,2-1 0,0-1 32,0-2-32,0-1 15,0 0-15,-1-2 0,-2 0 16,-1-2-16,0-4 16,4-3-16,0 0 0</inkml:trace>
  <inkml:trace contextRef="#ctx0" brushRef="#br0" timeOffset="15510.583">5485 14859 0,'0'0'0,"0"0"16,0 0-16,0 0 0,0 0 15,0 0-15,0 0 16,0 0-16,-4 11 15,-1 0-15,-1 1 0,2 1 16,-1 1-16,-1-1 16,-1 2-16,2 1 15,-2 0-15,-1 1 0,-2-2 16,2 1-16,-1-1 16,0 0-16,-1-2 0,2-1 15,0-1-15,-1-1 16,3-3-16,-3-3 0,2-3 0,2-4 15,5 3-15,0 0 0,0 0 16,0 0-16</inkml:trace>
  <inkml:trace contextRef="#ctx0" brushRef="#br0" timeOffset="15839.697">5309 14863 0,'0'0'0,"0"0"16,0 0-16,0 0 15,0 0-15,0 0 0,0 0 16,0 0-16,0 0 16,0 0-16,0 0 15,0 0-15,0 0 0,9 10 16,-3 1-16,1 0 16,-1 0-16,1 3 15,0-1-15,-1 1 0,3 1 16,0-1-16,1 1 15,1-1-15,0 0 32,1-1-32,-1 0 0,0-1 15,2 0-15,-1-1 16,0 2-16,2-2 16,1 1-16,0-2 0,2-2 15,-1-1-15,-2-4 16,-14-3-16</inkml:trace>
  <inkml:trace contextRef="#ctx0" brushRef="#br0" timeOffset="16827.207">7370 15193 0,'0'0'15,"0"0"-15,0 0 16,0 0-16,0 0 0,0 0 15,0 0-15,0 0 16,0 0-16,0 0 16,0 0-16,-11 4 0,-2 0 15,2 2-15,0 1 16,0 1-16,0 2 16,2-1-16,-2 2 0,1 2 15,0 2-15,1 0 0,-1 2 16,3-1-16,0 1 15,2 0-15,1 1 0,1 0 16,2 1-16,1 1 16,2 3-16,1-5 15,3 1-15,-1-1 0,2-1 16,3-2 0,1 0-16,0-1 0,2-3 15,3-2-15,0-2 16,2-3-16,-3-1 15,3-3-15,-3-1 0,0-4 16,-1 0-16,-3-3 16,0-2-16,-1 0 0,-2-2 15,-1-2-15,-3 1 16,-3-1-16,-1 0 16,-2 0-16,-3 2 0,-1 0 15,-3 2-15,-2 0 16,0 2-16,-3 3 15,-1 0-15,-1 3 0,-1 2 16,-1 1-16,-1 2 16,1 1-16,-1 3 15,1 1-15,0 2 0,0 1 16,1 0-16,1 1 16,5-4-16,11-8 15,0 0-15,0 0 0</inkml:trace>
  <inkml:trace contextRef="#ctx0" brushRef="#br0" timeOffset="17752.693">7899 15643 0,'0'0'0,"0"0"16,0 0-16,0 0 15,0 0-15,0 0 16,-11 0-16,2 0 0,-4-1 16,1 1-16,0-2 15,-2 2-15,0 0 16,-1 0-16,-2 0 0,1 0 16,-1 2-16,-2-2 15,0 1-15,1 0 0,-1 1 16,-5 1-16,5-2 15,0 2-15,-10-1 0,0 0 16,0 1-16,4-1 16,-5 1-16,-4 0 15,-3 0-15,9-1 0,-12 0 16,11 0-16,-11 0 16,2-1-16,8 1 0,-2-1 15,-1 0-15,-10 2 16,1 0-16,10-2 15,-5 1-15,1-2 0,-1 1 16,-14 0-16,13 1 16,-1-2-16,1 0 15,1 0-15,-2 0 0,-1 1 16,3 0-16,-3 2 16,-1 0-16,1-2 15,-11 3-15,11-2 0,-1 1 16,0-1-16,1 0 15,0 0-15,-1 1 16,1-1-16,-2 0 0,3 0 16,-1 0-16,-2 0 15,2 1-15,1-1 16,-3 0-16,2-1 0,-1 0 16,1-1-16,0 0 15,2 0-15,-1 0 0,1 0 16,-1-1-16,2 1 15,0-1-15,8 1 16,-7 0-16,8 0 0,-7 1 16,8-1-16,-9 0 15,3 0-15,7 0 16,1 1-16,2-1 0,-9 2 16,13-1-16,2-1 15,1 0-15,-1 2 16,2-1-16,1 0 0,2 1 15,4-4-15,2 0 16,6 2-16,0 0 16</inkml:trace>
  <inkml:trace contextRef="#ctx0" brushRef="#br0" timeOffset="22558.529">6606 15764 0,'0'0'0,"0"0"0,0 0 15,0 0-15,0 0 16,0 0-16,0 0 15,0 0-15,0 0 0,0 0 16,0 0-16,0 0 16,0 0-16,0 0 15,0 0-15,0 0 0,0 0 16,0 0-16,0 0 16,0 0-16,0 0 15,0 0-15</inkml:trace>
  <inkml:trace contextRef="#ctx0" brushRef="#br0" timeOffset="30185.085">7203 15694 0,'0'0'0,"0"0"16,0 0-16,0 0 15,0 0-15,0 0 16,0 0-16,0 0 0,0 0 15,2 11-15,-1-1 16,-1 2-16,0 0 16,-1 1-16,-1 0 0,2 1 15,-2 1-15,0 0 16,1 1-16,-2 0 0,2-2 16,-2 1-16,2-1 15,-1-2-15,-1 0 16,3-1-16,-1-1 0,1 0 15,0-2-15,1-1 16,1 0-16,1-2 16,1 2-16,0-3 0,3 2 15,-2-2-15,3-1 16,2-1-16,0 0 16,1 0-16,1-2 0,0 2 15,1-2-15,1 0 16,-2 0-16,0 0 0,-1 1 15,-1-1-15,0 0 16,-1 0-16,-2 2 16,1-1-16,-1 0 0,-1-1 15,-1 0-15,1-1 16,-4-3-16,1 1 16,-3 3-16,0 0 0,0 0 15</inkml:trace>
  <inkml:trace contextRef="#ctx0" brushRef="#br0" timeOffset="30592.32">7363 15803 0,'0'0'0,"0"0"0,0 0 16,0 0-16,0 0 15,0 0-15,0 0 0,0 0 16,0 0-16,-2 9 16,1 2-16,-2 2 15,1-1-15,0 2 0,-1-2 16,2 2-16,-2 0 16,2-1-16,-2 0 15,2 0-15,-1 0 0,1-1 16,0 1-16,-2-2 15,2 1-15,-2 0 16,1-1-16,1 0 0,0 0 16,-1 0-16,2 0 15,-1 0-15,1-1 16,-1 2-16,-1-1 0,1-1 16,-1 0-16,0-2 15,0-4-15,2-4 16,0 0-16,0 0 0</inkml:trace>
  <inkml:trace contextRef="#ctx0" brushRef="#br0" timeOffset="31550.937">6678 16265 0,'0'0'0,"0"0"0,0 0 15,0 0-15,0 0 16,0 0-16,0 0 0,0 0 16,0 0-16,0 0 15,0 0-15,0 0 16,0 0-16,0 0 0,0 0 15,11 1-15,0-1 16,0 1-16,0 1 16,0-1-16,0 1 0,1 0 15,-1 2-15,0 1 16,-1 0-16,0 1 16,-2 0-16,-1 3 0,0-1 15,-2 0-15,1 2 16,-2-1-16,-3 1 15,0 0-15,-1-1 0,-1 1 16,-2-2-16,-1 1 16,-1 0-16,-1-1 15,-1 1-15,-1-1 0,-2 0 16,1 0-16,-1 1 16,-1-2-16,2-1 15,-1 1-15,0-1 0,2 1 16,1-3-16,0 1 15,2-2-15,2 0 0,0 0 16,1-2-16,2 0 16,1 2-16,0 0 15,3-2-15,2 2 0,2-2 16,0 1-16,3-2 16,0 0-16,2 0 0,-2 0 15,1 0-15,2 1 16,-2-1-16,1 0 0,-1 1 15,0 1-15,1-2 16,-1 0-16,-1 1 16,2-1-16,-2-3 0,-3 1 15,-8 2-15,0 0 16,0 0-16</inkml:trace>
  <inkml:trace contextRef="#ctx0" brushRef="#br0" timeOffset="32955.224">6624 15739 0,'0'0'0,"0"0"16,0 0-16,0 0 15,0 0-15,0 0 0,0 0 32,0 0-32,0 0 0,0 0 0,10-4 0,-1 0 15,1 3-15,0-2 16,1 3-16,-2 0 15,1 1-15,0 2 0,1 1 16,-2 0-16,0 3 16,0 0-16,-1 1 15,1 2-15,-2 0 0,-1 1 16,1 1-16,-3 0 16,1 1-16,-3-1 15,0 0-15,-2 1 0,-2-1 16,0-1-16,-3 2 15,1-1 1,-3-1-16,-1 1 0,-1-2 16,-1 1-1,-1-3-15,1 2 0,-1-3 0,0 0 0,0-1 16,0 0-16,3 0 16,-2-2-16,3 0 15,2-1-15,-1-1 0,4 0 31,-1-1-31,2 0 16,-1-1-16,4 2 0,0-2 16,2 1-16,2-1 15,1 0-15,1 0 16,2 0-16,-1 0 0,2 0 16,2 0-16,-1-1 15,2 1-15,0-2 16,1 2-16,-1 0 0,1 0 15,-3 0-15,0 0 16,1 2-16,-2-1 0,-2-1 16,0 2-16,0-2 0,0 1 15,-3-2-15,3-1 16,-2-1-16,1-2 16,-1 1-16,-7 4 0,0 0 15,0 0-15</inkml:trace>
  <inkml:trace contextRef="#ctx0" brushRef="#br0" timeOffset="34086.482">5472 15771 0,'0'0'0,"0"0"16,0 0-16,0 0 15,0 0-15,0 0 16,0 0-16,0 0 0,-2 11 16,1 0-16,1 1 15,-2 2-15,1 1 16,-2 2-16,1-1 0,-1 1 15,0-1-15,0 1 16,2-2-16,0 0 16,-1-1-16,2-2 0,2 0 15,0-2-15,1 0 16,1-2-16,2-1 16,1 0-16,1-2 0,1 1 15,2-2-15,0 0 16,3-1-16,0-2 15,1 1-15,2-2 0,-2 1 16,1-1-16,-1 1 16,1-1-16,-3 0 0,1-1 15,-2 1-15,1-3 16,-4 0 0,0-1-16,-5 0 0,-4 4 0,0 0 0,0 0 15,0 0-15,0 0 16</inkml:trace>
  <inkml:trace contextRef="#ctx0" brushRef="#br0" timeOffset="34430.201">5642 15873 0,'0'0'0,"0"0"15,0 0-15,0 0 0,0 0 16,0 0-16,0 0 15,0 0-15,0 0 16,0 0-16,-3 12 0,2 2 16,-2 0-16,2 1 15,0 0-15,-1 1 16,1 2-16,-1 0 0,1-1 16,1 1-16,-1-1 15,-1 0-15,2-1 16,0 1-16,-1-2 0,2 0 15,1 0-15,-1-1 16,3-2-16,-1 1 16,2-5-16,2 0 0,2-4 15,-3-2-15,-6-2 16,0 0-16,0 0 16,0 0-16</inkml:trace>
  <inkml:trace contextRef="#ctx0" brushRef="#br0" timeOffset="35259.859">6238 15812 0,'0'0'0,"0"0"16,0 0-16,0 0 16,0 0-16,0 0 15,0 0-15,-10-7 0,2 3 16,-2 0-16,1 1 16,-1 1-16,-1 2 15,1 1-15,-1 0 0,2 2 16,-2 1-16,2 2 15,0-1-15,2 2 16,0 0-16,3 1 0,0-1 16,2 1-16,2 2 15,2 0-15,2-1 16,3 2-16,2 0 0,1 0 16,2 0-16,2 0 15,3 0-15,-2 0 16,1 0-16,1-1 0,-1-1 15,-1 2-15,1-1 16,-3 0-16,0 1 16,-2 1-16,-2-1 0,0 2 31,-4-1-31,-1 0 0,-2-1 0,-4 0 0,0-1 16,-5-2-16,-2 0 15,0 1-15,-4-4 16,1-1-16,-2 0 0,0-2 15,-1-2-15,0-2 16,1 1-16,1-2 16,0-1-16,2 0 0,3-1 15,0-2-15,1-2 16,3 0-16,0-1 16,2-2-16,2 1 0,2-2 15,-1 1-15,3 0 16,0-2-16,2 2 15,1-2-15,0 1 0,-1 0 16,1 0-16,2 1 16,-3 1-16,3 0 15,-2-2-15,-1 2 0,0 0 16,1-1-16,0 0 16,-2-1-16,1 0 15,-2-1-15,0 1 0,-1-2 16,1 0-16,-1 0 15,-2 5-15,-1 10 0</inkml:trace>
  <inkml:trace contextRef="#ctx0" brushRef="#br0" timeOffset="36869.084">12167 17390 0,'0'0'0,"0"0"16,0 0-16,0 0 0,0 0 15,0 0-15,0 0 16,2 9-16,-2 2 16,0 0-16,-2 2 0,0-1 15,-1 5-15,-1 1 16,0-1-16,-1 4 16,1 0-16,0 1 0,1-6 15,-2 8-15,2-6 16,-1-1-16,1 3 15,1-2-15,-1-2 0,0 2 16,2-3-16,1-1 16,0-3-16,1-2 15,0-2-15,1-1 0,2-1 16,0-1-16,2 1 16,0-3-16,3 1 0,0-2 15,4-1-15,-1 0 16,2 0-16,0-2 15,-1 0-15,1 0 0,0-1 16,0-1-16,-2 1 16,-1 0-16,-1 0 15,-1 1-15,-2 0 0,-1 0 16,-1 0-16,1 1 16,-2 1-16,0-2 15,-1 0-15,1-2 0,-1-3 16,-3 0-16,0 7 15,0 0-15</inkml:trace>
  <inkml:trace contextRef="#ctx0" brushRef="#br0" timeOffset="37273.946">12312 17472 0,'0'0'0,"0"0"15,0 0-15,0 0 0,0 0 16,0 0-16,-2 14 16,1-2-16,0 4 15,-1-1-15,1 1 0,0 2 16,-1 0-1,2 1-15,-1 2 0,-1 0 0,2 1 16,0-5-16,0 7 0,0-5 16,0 0-16,-1 5 15,1-5-15,0 0 16,0-1-16,0 1 0,1 1 31,-1-3-31,2 0 0,-1-2 0,1-1 0,-1-3 16,2 0-16,-1-1 15,3-4-15,-1-3 16,1-4-16,-5 1 0,0 0 16</inkml:trace>
  <inkml:trace contextRef="#ctx0" brushRef="#br0" timeOffset="38076.89">12752 17526 0,'0'0'0,"0"0"16,0 0-16,0 0 0,-1-11 16,-4 1-16,1 2 15,-1 0-15,-2 1 16,-1 0-16,-2 2 15,0-1-15,-1 3 0,0 1 16,-1 0-16,1 4 16,-1 0-16,-2 2 0,3 3 15,-1 3-15,-1 0 16,3 2-16,1 0 16,1 1-16,2-1 0,2 2 15,3 0-15,-1-1 16,5 1-16,0-1 15,4 0-15,-1 1 0,4-2 32,0 2-32,2 0 0,1-2 0,0 1 0,1 0 15,-3 0-15,0-1 16,4 5-16,-4-4 16,-1 1-16,2 5 0,-4-3 15,-2 0-15,-1 1 16,0 0-16,-3 1 15,-2-3-15,-1-1 0,-2-3 16,-1 0-16,0-2 16,-3-1-16,-1-3 15,-2-2-15,1 0 0,-1-3 16,-1-2-16,0 0 16,0-4-16,0-1 15,0 0-15,0-2 0,1-1 31,2-1-31,1 0 16,0-1-16,3-1 0,1 0 16,2-1-16,2 0 15,2-1-15,1 0 0,2 0 16,2 0-16,2-1 16,1 1-16,-2 2 15,1-1-15,1 0 0,1-4 16,-1 3-16,-1 1 15,0 1-15,1-4 16,-3 3-16,1 1 0,-2-1 16,0 1-16,0 1 15,-3 1-15,2-1 16,-1-1-16,2 1 0,-1 1 16,-2 3-16,-4 8 15,0 0-15</inkml:trace>
  <inkml:trace contextRef="#ctx0" brushRef="#br0" timeOffset="38888.782">12989 17593 0,'0'0'0,"0"0"0,0 0 15,0 0-15,0 0 16,0 0-16,-2-11 16,4 0-16,2 0 0,3 0 15,2-1-15,4 0 16,0-2-16,1 3 0,1 1 15,6-1-15,-3 3 16,0 2-16,-1 2 16,1 3-16,0 2 0,0 2 15,-3 4-15,-1 1 16,-3 2-16,0 2 0,-4 3 16,-2 3-16,-2 0 15,-3 6-15,0-1 16,-1 2-16,-3 6 0,-6 0 15,-2 0-15,-2 1 16,-1-9-16,-3 5 16,1-8-16,-1 0 0,-1-3 15,0-1-15,-2-3 16,1-4-16,5-5 16,-1-2-16,3 0 0,0-2 15,2-2-15,2 0 16,0-2-16,3-1 0,1 0 15,1-2-15,3-1 16,1-2 0,0-1-16,3 2 0,1-2 15,1-2-15,2 4 16,0-1-16,3 2 16,-1 1-16,4 1 0,-1 4 15,3-1-15,-1 3 16,1 3-16,-1 1 0,1 1 15,-3 2-15,2 1 16,-2 2-16,1 1 16,-2 0-16,1 0 0,-1 1 15,0-1-15,-1 0 16,-1 0-16,2-2 16,-1-1-16,-2-3 0,2 1 15,-2-5-15,2-2 16,1-3-16,-2-2 15,1-2-15,0-3 0,-3 3 16,-7 8-16,0 0 16,0 0-16,0 0 15,0 0-15</inkml:trace>
  <inkml:trace contextRef="#ctx0" brushRef="#br0" timeOffset="39421.577">13469 17563 0,'4'-11'0,"0"-1"16,0 1-16,-3 1 0,2 3 16,-2 0-16,-1 2 15,2 2-15,-2 2 16,1-1-16,-1 2 0,0 0 16,0 2-16,0-2 15,0 4-15,0 3 0,-1 2 16,-1 5-16,0 0 15,0 2-15,0 4 16,-1-1-16,0 2 0,0 5 16,1-6-16,-1 1 15,1 0-15,0-2 16,0-1-16,2-2 0,0-2 16,0-2-16,2-2 15,-1-2-15,2 0 16,1-1-16,-1-1 0,2-1 15,1-1-15,1 1 16,1-3-16,1 1 16,2-2-16,0-1 0,3 2 15,-1-2-15,0 0 16,1 0-16,0 0 16,0 0-16,-2 0 0,0 0 15,-1 0-15,0 0 16,-1 1-16,-2 1 0,0-1 15,-2 0-15,-1 1 16,0-2-16,-1 0 16,-2-3-16,1-3 0,-3 1 15,0 5-15,0 0 16,0 0-16,0 0 16</inkml:trace>
  <inkml:trace contextRef="#ctx0" brushRef="#br0" timeOffset="39765.258">13676 17606 0,'0'0'0,"0"0"0,0 0 16,0 0-16,0 0 16,0 0-16,0 0 15,0 0-15,0 0 0,-1 11 16,-2 1-16,2 2 15,-1 2-15,1 2 16,0 3-16,1 0 0,-2 1 16,1 0-16,1 0 15,-2 0-15,2-5 16,-1 1-16,1 0 0,0 0 16,-1 0-16,1 0 15,0 1-15,-2-2 16,1-2-16,0-1 0,-1-3 15,-1-2-15,1-1 16,-2-3-16,1-5 16,3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622" units="cm"/>
          <inkml:channel name="Y" type="integer" max="13850" units="cm"/>
          <inkml:channel name="T" type="integer" max="2.14748E9" units="dev"/>
        </inkml:traceFormat>
        <inkml:channelProperties>
          <inkml:channelProperty channel="X" name="resolution" value="159.99741" units="1/cm"/>
          <inkml:channelProperty channel="Y" name="resolution" value="160.00462" units="1/cm"/>
          <inkml:channelProperty channel="T" name="resolution" value="1" units="1/dev"/>
        </inkml:channelProperties>
      </inkml:inkSource>
      <inkml:timestamp xml:id="ts0" timeString="2020-06-11T07:37:58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6602 1117 0,'0'0'0,"0"0"0,0 0 16,0 0-16,0 0 16,13-6-16,-1 1 15,3-1-15,2 1 0,1-1 16,1 2-16,1 0 16,1 3-16,1-1 0,-4 2 15,-2 0-15,2 2 16,-1 2-16,-1-1 15,-2 2-15,-3 3 0,-3-1 16,-2 3-16,-3-2 16,-5 3-16,-2 3 15,-3 0-15,-1 1 0,-3 0 16,0-3-16,-1 3 0,-1-2 16,1-1-16,-1 3 15,2-2-15,5-5 0,-3-1 16,5-3-16,0 0 15,4 0-15,0-1 16,4 1-16,3-1 0,4 0 16,1-2-16,5 2 15,-1-2-15,4 2 16,-4 0-16,1 1 0,1 0 16,-2 1-16,-1 2 15,2 3-15,-4 1 16,-3 0-16,-2 1 0,-4-1 15,-2 2-15,-2-1 16,-4-1-16,-3 1 16,-1 1-16,-2-2 0,-4 0 15,0 1-15,-1-1 16,0-1-16,0-1 16,-1 0-16,2-2 0,0-2 15,0-2-15,3-2 16,-1-2-16,0-5 15,1-3-15,1-4 0,3-2 32,3 1-32,4 14 0</inkml:trace>
  <inkml:trace contextRef="#ctx0" brushRef="#br0" timeOffset="625.298">7313 1147 0,'0'0'0,"0"0"15,0 0-15,-7-8 16,-1-2-16,-3 5 15,-1 3-15,-1-2 0,-2 6 16,-1 2-16,-1 5 16,2-2-16,-3 8 15,3-4-15,0 0 0,-1 7 16,3-3-16,1 2 16,2 1-16,1 0 0,2 1 31,3 2-31,2-1 0,2 1 15,6-1-15,2 0 16,2-1-16,3-1 16,2-2-16,2-2 0,-1-2 15,2-1-15,2-2 16,-3-2-16,1-3 16,-1-3-16,-2-2 0,0-2 15,-1-1-15,-2-2 0,-1-2 16,0-2-16,-1-1 15,-2 0-15,-1-1 0,-2-2 16,0 1-16,-3-4 16,0 1-16,-4-2 0,0 0 15,-1 0-15,-3 0 16,-1 2-16,1-1 16,-1 1-16,-2 0 0,1 3 15,0 4-15,1 0 16,0 2-16,3 3 15,0 2-15,4-2 0,0 4 16,0 0-16</inkml:trace>
  <inkml:trace contextRef="#ctx0" brushRef="#br0" timeOffset="1220.309">7903 1219 0,'0'0'0,"0"0"16,-9-3-16,-2-3 0,0 6 16,-3-2-16,2 4 15,-3 4-15,-1-1 0,1 5 0,1 0 16,1 3-16,-1 3 16,-3 3-16,5-1 0,2 1 15,1 0 1,1 7-16,3-5 15,3 1-15,2-1 16,4 1-16,3-2 16,4-1-16,1-1 0,5-4 15,0-3-15,4-3 16,-2-2-16,2-5 0,0-3 16,-2-4-16,-4-1 15,0-1-15,-2-3 16,2-3-16,-4 2 0,-3-2 15,2-4-15,-5-1 16,-1-2-16,-4 1 16,-3-2-16,-1 0 0,-1 1 15,-3 0-15,-3 2 16,-2 3-16,-2 0 16,1 10-16,1 0 0,-3 5 15,1 3-15,0 3 16,1 0-16,6 1 15,8-6-15,0 0 0</inkml:trace>
  <inkml:trace contextRef="#ctx0" brushRef="#br0" timeOffset="1782.757">8243 1227 0,'0'0'16,"0"0"-16,0 0 0,0 0 16,-14 0-16,2 3 15,-2 1-15,2 3 0,0 2 16,-1 4-16,2 0 15,0 4-15,3-2 16,-2 6-16,5-5 0,-1 3 16,3 3-16,2-2 15,1-1-15,4-1 16,3 7-16,1-8 0,2 1 16,4-1-16,1-2 15,3-4-15,1-1 16,0-3-16,2-5 0,1 0 15,-3-5-15,2-1 16,-2-4-16,-1-2 16,-3-1-16,-1 0 0,-5-2 15,0 1-15,-2-2 16,-3-2-16,-3-3 16,-2-1-16,-2 0 0,-3-1 15,0 0-15,-3 2 16,-2 1-16,-1 0 15,0 3-15,-5 2 0,3 4 16,-2 4-16,-1 5 16,1 1-16,-2 5 15,6-2-15,12-4 0,0 0 16</inkml:trace>
  <inkml:trace contextRef="#ctx0" brushRef="#br0" timeOffset="2363.863">8683 1213 0,'0'0'0,"-11"0"16,-1 3-16,0-2 15,-2 5-15,-1 2 16,1 4-16,0 1 0,0 2 16,6-1-16,-3 5 15,4-3-15,2 6 16,1-4-16,2 2 0,1-1 15,2 0-15,3 0 16,2 1-16,1-3 16,2 1-16,4-3 0,-1 1 15,3-3-15,2-2 16,1-1-16,0-3 16,-1-3-16,1-1 0,0-5 15,-3-2-15,0-1 16,-2-2-16,-1-1 15,-2-3-15,-2-2 0,0-1 16,-2-1-16,-3-3 16,-2-2-16,-1-1 15,-3 1-15,-1-1 0,-3 0 16,0 1-16,-4 0 0,0 3 16,-2 0-16,-3 3 15,-1 5-15,-1 0 16,-4 8-16,1 2 0,0 2 15,5 1-15,16-4 16</inkml:trace>
  <inkml:trace contextRef="#ctx0" brushRef="#br0" timeOffset="5500.143">12636 10664 0,'0'0'16,"0"0"-16,0 0 0,0 0 16,0 0-16,0 0 15,0 0-15,0 0 16,0 0-16,-2 12 0,-1 1 16,0-1-16,0 2 15,-1 2-15,0 1 16,0-1-16,0 4 0,0-1 15,1-1-15,0 1 16,-1-1-16,1-2 16,2 1-16,-2-2 0,3-1 15,-1-1-15,1 1 16,1-1-16,-1-2 16,3-2-16,-2 1 0,2-2 31,0-1-31,0 0 0,2-3 15,1-1-15,1-3 16,-1-4-16,-6 4 16,0 0-16</inkml:trace>
  <inkml:trace contextRef="#ctx0" brushRef="#br0" timeOffset="6098.743">13052 10775 0,'0'0'0,"0"0"16,0 0-16,1-11 16,-1 0-16,-3 2 0,1 0 15,-4 1-15,-1 3 16,-1-1-16,-2 2 15,1 1-15,-2 2 0,-2 2 16,0 2-16,0 1 16,1 2-16,-1 1 15,1 1-15,0 1 0,1 2 16,0 2-16,0 2 16,0 0-16,2 3 15,1-2-15,1 2 0,3 0 16,0 0-16,3-1 15,1-1-15,1 1 16,2-2-16,0 1 0,2-2 16,1 0-16,0-3 15,3 0-15,-1-3 0,3-3 16,0 0-16,0-3 16,0-2-16,1-2 0,-1-1 15,2-3-15,-2-1 16,0-2-16,-2-1 15,0-1-15,-2-3 0,-2 1 16,-1-4-16,-1-1 16,-2 2-16,-1-3 0,0 1 15,-2 0-15,-1-1 16,-1 1-16,0 1 16,-1 1-16,3 2 0,-1 0 15,0 2-15,2 1 16,1 3-16,0 8 15,0 0-15,0 0 0</inkml:trace>
  <inkml:trace contextRef="#ctx0" brushRef="#br0" timeOffset="6551.824">13445 10561 0,'0'0'0,"0"0"0,0 0 16,0 0-16,0 0 15,0 0-15,0 0 16,0 0-16,0 0 0,0 0 16,0 0-16,-4 12 15,-1 3-15,-2 2 16,-3 2-16,0 0 0,-1 3 15,0 0-15,2-1 16,-5 9-16,2 0 16,-4 2-16,3 0 0,-1-1 15,-5 9-15,1-3 16,3-8-16,-5 10 16,5-10-16,-3 8 0,3-7 15,2-1-15,-3 0 16,1 0-16,2-2 15,-1 1-15,1-4 0,7-7 16,-1-1-16,3-2 16,-2-1-16,2-1 0,1-2 15,2-1-15,1-2 16,3-3-16,1-4 16,3-4-16,-7 4 0</inkml:trace>
  <inkml:trace contextRef="#ctx0" brushRef="#br0" timeOffset="7291.484">13763 10968 0,'0'0'0,"0"0"16,0 0-16,0 0 15,0 0-15,-4-11 16,-2 1-16,-1 2 0,-1 0 16,-3 2-16,-3 1 15,-1 1-15,-3 1 16,-1 3-16,3 1 0,-1 1 15,-5 3-15,6-1 16,-1 4-16,1 1 16,0 0-16,3 2 0,-1 2 15,3 0-15,0 1 0,3 1 16,4-2-16,1-1 16,3-1-16,3 0 15,1-1-15,3-1 0,2-2 16,1 0-16,4-3 15,1-1-15,0-2 16,3-3-16,0-2 0,-1-2 16,-1-1-16,1-1 15,0-2-15,-2-2 16,0 1-16,0-3 0,-1 2 16,-1-2-16,-2 2 15,-3 2-15,-3 3 16,-1 0-16,1 4 0,-4 1 15,0 0-15,-1 1 16,0 2-16,0-1 0,0 3 16,-1 3-16,1 0 15,-3 5-15,2 3 16,-2 1-16,0 3 0,1 2 16,-1-1-16,0 4 15,2-4-15,-2 2 16,2-2-16,1 2 0,-2 0 15,2-2-15,0 0 16,0 0-16,0-1 16,2-3-16,-1-1 0,2-3 15,-1-1-15,1-3 16,1-3-16,-2-4 0,-2 0 16</inkml:trace>
  <inkml:trace contextRef="#ctx0" brushRef="#br0" timeOffset="12088.049">13169 17252 0,'0'0'0,"0"0"15,0 0-15,0 0 16,0 0-16,0 0 16,0 0-16,0 0 0,0 0 15,0 0-15,0 0 16,0 0-16,0 0 15,-10-5-15,2-1 0,-2 2 16,2 0-16,-2 0 16,2 1-16,-2 0 0,1 3 15,-2 0-15,0 2 16,1 1-16,1 1 16,-1 0-16,0 1 0,3 2 15,-1 0-15,3 3 16,-1-1-16,2 2 15,1 0-15,3 2 0,2-1 16,0 2-16,3 0 16,1-1-16,3 1 0,0-2 15,2 1-15,2-1 16,0 1-16,3-1 16,-3-1-16,2 1 0,1-1 15,-1 0-15,0 0 16,0-1-16,-1 1 15,-2-1-15,0 1 16,-2 1-16,0-1 16,-3 1-16,-1 1 0,-1-1 15,-1 1-15,-3 0 16,0 1-16,-2 0 16,0 0-16,-2-1 0,-1 0 15,-2 0-15,1-2 16,-2 2-16,0-2 15,-1 0-15,-2-2 0,1 0 16,-1-1-16,0-3 16,-1 0-16,2-1 15,-1-3-15,0 0 0,2-2 16,0 0-16,0-2 16,-1-1-16,3-2 0,0 1 15,1-2-15,-1-1 16,2-1-16,1 1 0,0-1 15,1-2-15,2 0 16,1-2-16,0 1 0,4-1 16,-1 0-16,0-2 15,1-1-15,2 1 0,0-1 16,0-1-16,0 2 16,0 0-16,1 0 15,-1 0-15,0 0 0,0-1 16,-1 1-16,1 2 15,0-3-15,-1 3 16,-1-2-16,1 2 0,-2 1 16,0-1-16,0 1 15,-1 1-15,0 0 0,-1 1 16,0 1-16,-1 1 16,0 1-16,1-2 15,-2 3-15,1 1 0,-1 5 16,0 0-16</inkml:trace>
  <inkml:trace contextRef="#ctx0" brushRef="#br0" timeOffset="13059.465">13506 17276 0,'0'0'0,"0"0"16,0 0-16,0 0 16,0 0-16,11 1 0,0 0 15,0 1-15,-2-2 16,2 0-16,0 0 16,2-2-16,-2 2 0,1-1 15,-1 0-15,-1-1 16,-2 1-1,0 0-15,-1-2 16,-3 1-16,-1 1 0,0 1 16,-3-1-16,-2 1 15,0 0-15,-4 0 16,1 0-16,-1 0 0,1 0 16,-1 1-16,1 0 15,-1 1-15,-5 1 0,-4 2 16,-2 2-16,-2 3 15,0 2-15,1-1 16,2 1-16,2 1 0,1-2 16,4 1-16,2-2 15,1 1-15,4-2 16,0 1-16,4-2 0,-1 2 16,5-2-16,0-1 15,4 1-15,0-1 0,2-1 16,0 0-16,2-1 0,1 0 15,0-1-15,1 0 16,0 0-16,-1 2 16,0-2-16,-1 2 0,-2-2 15,1 1-15,-4 1 16,1-1-16,-3 2 16,0 0-16,-2 1 0,-2 3 15,0 0-15,-2 2 16,-1-1-16,0 0 15,-1 1-15,-2-2 0,2 0 16,-3 0-16,1 0 16,-1-2-16,0 1 15,-1-3-15,0 1 0,-1-2 16,1-1-16,-2 1 16,2-4-16,-4 0 0,1-1 15,0-1-15,0-3 16,-1 1-16,0-2 15,0-3-15,1 0 0,-1-3 16,0 2-16,1-3 16,1-3-16,0 0 0,0-1 15,2-1-15,1-2 16,0 0-16,2 0 16,2 3-16,0 15 0</inkml:trace>
  <inkml:trace contextRef="#ctx0" brushRef="#br0" timeOffset="15503.61">13921 17237 0,'0'0'0,"0"0"0,0 0 16,0 0-16,0 0 16,0 0-16,0 14 0,0-3 15,0 1-15,-1 1 16,1 0-16,-2 4 16,1-2-16,0 3 0,-2 0 31,1 1-31,1 3 15,0-5-15,-2 5 0,2 0 16,-2-3-16,1 0 16,0 6-16,-1-4 15,0-1-15,0 1 0,1-1 16,-1 0-16,2-1 16,-1 0-16,1-4 15,-1-1-15,2-2 0,2-2 16,-1-3-16,2 0 15,0-2-15,1-1 0,1 1 16,4-3-16,0 0 16,2-1-16,2-1 15,3-1-15,2-2 0,-2 0 16,4-1-16,-1 1 16,6-2-16,-5 1 0,7-2 15,-7 3-15,-1-1 16,2 0-16,-2-1 15,1-2-15,-4 0 0,1-4 16,-8 3-16,-9 8 16,0 0-16</inkml:trace>
  <inkml:trace contextRef="#ctx0" brushRef="#br0" timeOffset="15927.009">14144 17448 0,'0'0'0,"0"0"15,0 0-15,0 0 0,0 0 16,0 11-16,0 1 15,0 2-15,0 1 16,1 0-16,-1 3 0,2 0 16,-2 1-16,1 2 15,0-1-15,1 1 16,-1-3-16,1 4 0,-1 1 16,0-5-16,1 5 15,-1-5-15,0 2 16,2-3-16,-1 3 0,-1-2 15,2 1-15,-2-1 16,2 0-16,0-1 0,-2 0 16,2-2-16,-2-2 15,2-4-15,-2-2 16,-1-4-16,0-3 0,0 0 16,0 0-16</inkml:trace>
  <inkml:trace contextRef="#ctx0" brushRef="#br0" timeOffset="17162.742">14334 17317 0,'0'0'0,"0"0"0,0 0 16,0 0-1,0 0-15,0 0 0,1-10 16,2 2-16,1 1 16,0 0-16,4 2 15,1-1-15,3 2 0,0 1 16,3 2-16,1 1 16,0 1-16,1 2 0,-2 1 15,1 3-15,-2 1 16,-2 2-16,1 2 15,-4 2-15,0 1 0,-4 2 16,-1-1-16,-2 2 16,-2 6-16,-2-5 0,1 6 15,-5-5-15,1-1 16,-1 1-16,0-1 16,-3 0-16,1-1 0,-2 0 15,-1 0-15,0-3 16,0 0-16,0 0 15,0-2-15,2-2 0,0-2 16,1 0-16,3-4 16,-1 1-16,3-4 15,2 2-15,0-2 0,1 1 16,1-1-16,2 2 16,4-1-16,1 1 0,2 0 15,2 1-15,2-1 16,1-2-16,0 1 15,0-1-15,2-1 0,-2-1 16,-1 0-16,1-3 16,-3 0-16,2-2 15,0-3-15,-3-2 0,-5-1 16,-6 11-16,0 0 16,0 0-16</inkml:trace>
  <inkml:trace contextRef="#ctx0" brushRef="#br0" timeOffset="17866.835">14631 17233 0,'0'0'0,"0"0"0,0 0 15,0 0-15,0 0 16,0 0-16,0 0 0,0 0 16,12-4-16,-1 1 15,3 3-15,2 2 16,1 2-16,1 0 0,1 3 16,-5 0-16,4 2 15,-5-1-15,1 3 16,-3 0-16,2 5 0,-4-3 15,0 1-15,-5 0 16,-3 0-16,-2-1 16,-2-2-16,-1 0 0,-3-1 15,0-2-15,-3-1 16,-1 0-16,2 0 0,-2-2 16,1 1-16,0-2 31,2 1-31,0 0 0,2 0 15,2-1-15,0 2 16,1-1-16,3 1 0,0-1 16,5 3-16,0 1 15,5 2-15,1 0 16,1 0-16,3 3 0,-2-3 16,4 4-16,-4-2 15,2 4-15,-4-2 0,-1 0 16,-2 2-16,-3 1 15,0-2-15,-3 3 16,0-2-16,-4-3 0,0-2 16,-4-2-16,1-2 15,-4-1-15,0-2 16,-2-1-16,-2-1 0,1-2 16,-2-1-16,0 0 15,-1-1-15,0-2 16,0-1-16,0-1 0,0-4 15,-2-2-15,5 0 0,12 11 16,0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622" units="cm"/>
          <inkml:channel name="Y" type="integer" max="13850" units="cm"/>
          <inkml:channel name="T" type="integer" max="2.14748E9" units="dev"/>
        </inkml:traceFormat>
        <inkml:channelProperties>
          <inkml:channelProperty channel="X" name="resolution" value="159.99741" units="1/cm"/>
          <inkml:channelProperty channel="Y" name="resolution" value="160.00462" units="1/cm"/>
          <inkml:channelProperty channel="T" name="resolution" value="1" units="1/dev"/>
        </inkml:channelProperties>
      </inkml:inkSource>
      <inkml:timestamp xml:id="ts0" timeString="2020-06-11T07:38:20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8040 2721 0,'0'0'0,"0"0"0,0 0 16,0 0-16,0 0 15,0 0-15,0 0 0,0 0 16,0 0-16,0 0 15,0 0-15,12 0 16,0 0-16,2 1 0,0-1 16,1 0-16,0 0 15,2 0-15,-1-1 16,1 1-16,-1 0 0,2-2 16,0 2-16,-2-1 15,1 1-15,-2 0 16,2 0-16,-4 0 0,1 0 15,-3 0-15,0 1 16,-3-1-16,1 2 16,-4-1-16,1 0 0,-4 1 15,1-1-15,0 2 16,-2 1-16,-1 2 16,0 0-16,-1 5 0,-2 2 15,-1 2-15,0 1 16,-2 1-16,-1 1 15,2-3-15,-3 4 0,-1 0 16,3-2-16,-1 1 16,-2-3-16,4-1 15,-1-2-15,1 0 0,1-2 16,0 0-16,1-1 16,2-2-16,1-1 0,0-5 15,2-1-15,0-3 16,-2 3-16,0 0 15</inkml:trace>
  <inkml:trace contextRef="#ctx0" brushRef="#br0" timeOffset="744.017">8709 2792 0,'0'0'0,"0"0"15,0 0-15,0 0 16,0 0-16,0 0 0,0 0 15,6-9-15,2-2 16,3-2-16,0 2 0,3 0 16,1 0-16,0 2 15,0 0-15,0 2 16,-1 1-16,0 1 0,-2 3 16,1 0-16,-4 2 15,1 2-15,-3 0 16,0 4-16,-3 2 0,-3 0 15,1 5-15,-4-1 16,-2 2-16,-1 1 16,-2-1-16,-2 0 0,-2-1 15,-1 2-15,1-2 16,0 1-16,-1-2 16,-1 0-1,1 1-15,0-1 0,-1 0 0,2-1 16,3-2-1,1-2-15,3-2 16,0 1-16,2-4 16,1 2-16,2 1 0,2-3 15,1 2-15,3-1 16,1 0-16,2-2 16,1 1-16,1-2 0,2-2 15,1 1-15,0-2 16,1 2-16,-1-3 0,-2 2 15,1 0-15,-1 0 16,0 1-16,0-1 0,-1 2 16,-1 0-16,0 2 15,0-2-15,-1 1 16,-1 1-16,0 0 0,0 0 16,1-1-16,0-2 15,-2-2-15,-8 3 16,0 0-16,0 0 0</inkml:trace>
  <inkml:trace contextRef="#ctx0" brushRef="#br0" timeOffset="1424.196">9503 2663 0,'0'0'0,"0"0"16,0 0-16,0 0 16,0 0-16,-10-3 0,1 2 15,-2 1-15,0 2 16,-2 4-16,1 0 15,-2 3-15,-1 1 0,1 2 16,2 1-16,-3 2 16,4-2-16,-3 5 15,3-4-15,2 1 0,-1 0 16,2 0-16,1 2 16,1-1-16,4 4 15,2-4-15,1 1 0,2-4 16,2 1-16,2 0 15,3-2-15,2-1 16,2 0-16,0-1 0,1-2 16,0-1-16,1-3 15,-1-1-15,2 0 16,1-3-16,-2 0 0,-1-3 16,1-1-16,-1-2 15,-2-1-15,0-1 16,-2-1-16,-3-1 0,-1-1 15,-2 0-15,-2 0 16,-1 0-16,-4 1 0,1 2 16,-3 0-16,0 2 15,-3 1-15,-2 1 16,0 1-16,-1 2 0,-2 2 16,-2 2-16,-1 1 15,-2 3-15,0 1 16,0 0-16,2 2 0,-2 1 0,4 1 15,0 1-15,2-1 16,2 0-16,5-5 0,4-7 16,0 0-16,0 0 15</inkml:trace>
  <inkml:trace contextRef="#ctx0" brushRef="#br0" timeOffset="2710.592">9861 2531 0,'0'0'0,"0"0"16,0 0-16,0 0 15,-13 0-15,2-2 0,2 2 16,0 0-16,3-1 15,-1 1-15,1-1 16,1 1-16,1-2 0,-1 2 16,1-1-16,0 1 31,1-1-31,-1 1 0,-1 0 16,-1-2-16,1 2 15,-2-1-15,-3 1 16,2 1-16,-4-1 0,-1 2 15,0-1-15,-3 2 16,0-2-16,-2 2 16,-1-2-16,-2 2 0,0 0 15,2-1-15,-1 0 0,-8 2 16,-1-1-16,-1 1 16,0 0-16,5-1 0,-8 1 15,0 0-15,7-1 16,-7-1-16,5 1 15,2 0-15,-8 0 0,8-2 16,-2 2-16,-8 0 16,9-2-16,1 2 0,-10-1 15,7 0-15,2 1 16,-2-2-16,-7 2 0,8-2 16,-1 2-16,2-2 15,-1-1-15,0 2 16,0-2-16,1 0 0,-2 0 15,1 0-15,1 0 16,-1 0-16,1 0 0,-2 0 16,1 0-16,1 0 15,-1 1-15,2-1 16,-1 1-16,0 1 0,0-1 16,2 0-16,-1-1 15,1 2-15,5-2 16,-5 0-1,6-2-15,-6 2 0,7 2 0,-1-2 0,-5 0 16,8 0-16,-2-2 16,3 1-16,-3 1 15,3-1-15,0-1 0,-2 2 16,3-1-16,1 1 16,-1-1-16,3-1 31,-1 1-31,2 1 0,0-2 15,1 1-15,0 1 16,3-1-16,-1-1 16,1 2-16,1-1 0,1 0 15,1 1-15,0 0 16,0-2-16,2 2 0,1 0 16,0 0-16,-1 0 15,2 2-15,-1-2 16,0 0-16,0 1 0,1 2 15,1 2-15,-1 2 16,2 4-16,-2 0 0,2 1 16,-2 4-16,2-1 15,-2 0-15,2 1 16,-1 0-16,0-1 0,0 1 16,-1-1-16,0 0 15,1 2-15,-2-3 16,1 1-16,-1 0 0,0-1 15,0-2-15,0 2 16,0-3-16,0 0 16,-1-2-16,-1 0 0,0-4 15,-1-1-15,-1-2 16,0-4-16,4 2 16,0 0-16,0 0 0</inkml:trace>
  <inkml:trace contextRef="#ctx0" brushRef="#br0" timeOffset="3405.958">7333 2695 0,'0'0'0,"0"0"15,0 0-15,0 0 0,0 0 16,0 0-16,0 0 15,0 0-15,-6 9 16,2 4-16,0-1 0,1 3 16,2 0-16,-2 3 15,2 0-15,-1-2 16,-1 2-16,1-1 0,-1 1 16,0-3-16,0 1 15,-1-2-15,2 0 16,-1-3-16,1 1 0,1-2 15,1-1-15,0 0 16,1-2-16,2-1 0,0 0 16,1-2-16,2 0 0,-1-1 15,2-2-15,0 1 16,1-4-16,2 2 16,1-2-16,0 0 0,0-1 15,0-1-15,1 2 16,2-1-16,-2-1 15,2 1-15,0-1 0,0 1 16,-1 2-16,0-1 16,-1 1-16,0 1 0,1 0 15,-2 0-15,0 1 16,-2 1-16,1-1 16,0 0-16,-2 2 0,0-1 15,-1-1-15,-1-2 16,-2 1-16,-3-3 15,-1 3-15,0 0 0,0 0 16,0 0-16</inkml:trace>
  <inkml:trace contextRef="#ctx0" brushRef="#br0" timeOffset="3815.479">7550 2722 0,'0'0'0,"0"0"15,0 0-15,0 0 0,0 0 16,0 0-16,0 0 16,0 0-16,0 0 15,-3 11-15,2 3 0,1 1 16,0 3-16,-2 0 15,4 2-15,-2 1 16,0-2-16,1 2 0,-1-5 16,0 1-16,2-1 15,-1 4-15,0-3 16,2 0-16,-2 1 0,2-3 16,-1 0-16,0-1 15,1-2-15,0 1 16,1-4-16,0 1 0,0 0 15,0-4-15,0 0 16,1-1 0,0 0-16,1-5 0,-2-5 0,0 0 15,-4 5-15,0 0 0,0 0 16</inkml:trace>
  <inkml:trace contextRef="#ctx0" brushRef="#br0" timeOffset="4368.729">8254 2158 0,'0'0'15,"0"0"-15,0 0 16,0 0-16,0 0 15,0 0-15,0 0 0,0 0 16,0 0-16,0 0 16,0 0-16,0 0 0,0 12 15,-1 4-15,-2-1 16,-1 3-16,0-1 16,0 1-16,1 0 0,-3 0 15,2 0-15,0-1 16,0-2-16,1 0 15,-1-1-15,3-3 0,-1 0 16,1-2-16,1-1 16,0 1-16,0-1 15,1 0-15,1-1 0,1 1 16,-1 1-16,1-1 16,1-1-16,0-3 15,-1-3 1,-3-1-16</inkml:trace>
  <inkml:trace contextRef="#ctx0" brushRef="#br0" timeOffset="5376.497">8503 2745 0,'0'0'0,"0"0"16,0 0-16,0 0 0,0 0 16,0 0-16,0 0 15,0 0-15,0 0 16,0 0-16,0 0 0,0 0 15,0 0-15,0 0 16,0 0-16,0 0 16,0 0-16,0 0 0,11-4 15,-3 2-15,2-1 16,-2 1-16,-1 1 16,1 1-16,-1 0 0,0 3 15,-1 0-15,1-1 16,-2 4-16,-1-1 0,0 2 15,-1-1-15,0 1 0,-2-1 16,-2 0-16,1 1 16,-3 0-16,2-2 15,-2 2-15,2-1 0,-2-1 16,1-1-16,1-1 16,0 0-16,1-1 15,0 0-15,0-1 0,2 1 16,1-2-16,0 0 15,1-2-15,0 1 16,2-1-16,-1 1 0,2 1 16,-1-1-16,-1 1 15,1 1-15,-1 0 16,1 2-16,-2 3 0,0 1 16,-1-1-16,-2 3 15,0 0-15,1 0 0,-4-1 16,2 0-16,-2-1 15,-1 0-15,-1 0 16,0-2-16,-1 1 0,1-1 31,-1-1-31,-1 0 0,1-1 0,-2-1 16,1-1-16,0-2 0,0-2 16,1-1-16,0-2 15,3-2-15,-1 1 16,3 7-16,0 0 0</inkml:trace>
  <inkml:trace contextRef="#ctx0" brushRef="#br0" timeOffset="6456.765">8898 2188 0,'0'0'0,"0"0"0,0 0 16,0 0-16,0 0 15,-7-8-15,0 0 0,0 1 16,-1 1-16,0 1 16,-3 1-16,0 1 15,-3 3-15,0 1 0,-1 2 16,-1 3-16,-1 1 16,1 1-16,0 0 15,1 2-15,2-1 0,0 1 16,2 0-16,2-1 15,2 1-15,1-1 0,2 0 16,3 0-16,1 0 16,2-1-16,3 0 15,1 0-15,3-1 0,0 0 16,2-1-16,0-1 16,3 1-16,0-1 15,1-1-15,0 2 0,0-1 16,2 1-16,-2-1 15,-1 2-15,1 0 0,-2 1 16,1-1-16,-1 1 16,-2-1-16,0 2 15,-3-3-15,0 3 0,-1-2 16,-1 1-16,-2 0 16,-3 2-16,0-1 15,-2 4-15,-2-1 0,-2 2 16,-2 1-16,-1-1 15,-3-1-15,0 0 0,-3-2 16,1-2-16,0 1 16,-1-3-16,2-2 15,1 0-15,-2-1 0,4-3 16,-1-1-16,2 0 16,-1-1-16,3-1 0,-3-2 15,4-1-15,-2-2 16,1 0-16,2-3 15,0-1-15,1 0 0,1-1 16,0-2-16,2-1 16,0 0-16,2-2 15,0 1-15,4-3 0,-1 1 16,1 1 0,1 2-16,2-5 0,0 3 0,3-4 15,-2 5-15,3-5 0,-2 5 16,0-1-16,2 2 15,-2 0-15,3 0 16,-2 1-16,3 0 0,-1 1 16,0 0-16,-1 2 15,-2 3-15,-11 8 0,0 0 16</inkml:trace>
  <inkml:trace contextRef="#ctx0" brushRef="#br0" timeOffset="7628.978">9463 2155 0,'0'0'0,"0"0"0,0 0 16,0 0-16,0 0 16,0 0-16,0 0 15,0 0-15,0 0 0,0 0 16,0 0-16,-3 11 15,1 0-15,-2 2 0,1-1 16,0 0-16,0 2 16,2 0-16,-2 1 15,0 0-15,2 0 0,-2 1 16,1-1-16,0-2 16,-1 0-16,2-1 15,0 1-15,-1-2 0,1 0 16,1 0-16,-1 0 15,1 0-15,-2-2 16,2 1-16,0-1 0,2 0 16,-2-1-16,1 0 15,0-1-15,1-1 16,-1-1-16,2-1 0,0 0 16,-1-1-16,1-2 15,1-2-15,-4 1 16,0 0-16,0 0 0</inkml:trace>
  <inkml:trace contextRef="#ctx0" brushRef="#br0" timeOffset="8311.241">10117 2355 0,'0'0'0,"0"0"15,0 0-15,0 0 0,0 0 16,0 0-16,0 0 16,0 0-16,0 0 15,0 0-15,0 0 0,0 0 16,0 0-16,-2 14 16,-1 2-16,-1-1 15,0 3-15,-3 0 0,2 1 16,-2-1-16,0 0 15,0-3-15,2-1 32,-1-2-32,2-4 0,0-1 15,3-1-15,-2-2 16,1-1-16,2-2 16,-1-1-16,1 0 0,0-1 15,1-3-15,1-3 16,1-2-16,-1 0 0,1-2 15,1-3-15,-1-1 16,2 0-16,0-2 16,0-1-16,1-1 0,-2 1 15,1-1-15,-1 3 0,2-1 16,-1 2-16,1 1 16,-1 3-16,1 2 15,-1 0-15,1 2 0,-1 0 16,2 3-16,3 0 15,-2 1-15,3 2 16,0 0-16,1-1 0,1 2 16,-1 0-16,-1-1 0,-11 1 15,0 0-15</inkml:trace>
  <inkml:trace contextRef="#ctx0" brushRef="#br0" timeOffset="8885.349">10668 2230 0,'0'0'15,"0"0"-15,0 0 0,0 0 16,0 0-16,11 0 16,3 1-16,0-1 15,1 0-15,-2 1 0,4 1 16,-2 0-16,-1 3 16,0-1-16,-2 1 15,-1 2 1,-3 1-16,1 1 0,-5 0 15,0 0-15,-4 0 16,-2 2-16,-2 0 0,-1 0 16,-5 3-16,-1-2 15,-1 2-15,-1-3 16,1 1-16,-4 2 0,3-3 16,-1 0-16,3-1 15,2-2-15,2-2 16,4-4-16,0 2 0,3-1 15,2 0-15,2 1 16,3-1-16,1-2 16,3 2-16,0-3 0,3 1 15,1-2-15,0 1 16,2 0-16,0-1 0,0-2 16,1 1-16,1 0 15,0 0-15,-2 0 16,-1 0-16,2 2 0,3-1 15,-5 1-15,-16 0 16</inkml:trace>
  <inkml:trace contextRef="#ctx0" brushRef="#br0" timeOffset="10041.981">13484 4787 0,'0'0'16,"0"0"-16,0 0 0,0 0 16,0 0-16,-3 9 15,2-1-15,-1 2 16,2 1-16,-1 3 0,1 1 16,1 4-16,-1-1 15,2 1-15,-2 12 0,0-1 16,0 3-16,-2 0 15,2-7-15,-1 10 16,-1-9-16,1 1 0,1-1 16,-1 1-16,1-1 15,-2-1-15,2-1 16,0 0-16,2-2 0,2-5 16,1-1-16,2-2 15,-1 0-15,2-1 16,0-2-16,0-2 0,2-2 15,0-4-15,-2-2 16,2-5-16,-2-3 16,-8 6-16,0 0 0</inkml:trace>
  <inkml:trace contextRef="#ctx0" brushRef="#br0" timeOffset="10864.1">14185 4956 0,'0'0'16,"0"0"-16,0 0 15,-7-11-15,-1 1 0,0-1 16,-3 1-16,-3 2 16,-2 1-16,-1 3 15,-2 1-15,-1 2 0,3 4 16,-4 1-16,2 1 16,-1 4-16,1 0 15,1 2-15,2 0 0,1 3 16,1 0-16,3 2 15,4 0-15,3-1 16,4 0-16,4 1 0,4-1 16,3 1-16,4-3 15,2 1-15,1-2 0,2 2 16,8 4-16,2 1 16,0-1-16,-6-5 0,5 3 15,-6-2-15,-2 1 16,-1 1-16,-2 2 15,-3 2-15,-1-1 0,-7 2 16,-3-6-16,0-2 16,-2 0-16,-2-2 15,-3-2-15,-1 1 0,-3-3 16,-1-2-16,-2 1 16,-1-3-16,-1-1 15,-2-2-15,0 0 0,-1-1 16,0-3-16,0 0 15,0-2-15,-1-3 16,1-1-16,2-1 0,-1 0 16,0-1-16,2-2 15,-1 0 1,2 0-16,2-1 0,0-1 0,4-1 16,-1-1-16,2 0 0,3-1 15,2 1-15,2-1 16,3 1-16,0-1 15,3 1-15,3-7 0,-2 7 32,2 1-32,2-1 15,0 1-15,-1 2 0,2 0 16,1 1-16,0 2 16,-1-1-16,0 1 15,2 1-15,-7 3 0,-10 8 16</inkml:trace>
  <inkml:trace contextRef="#ctx0" brushRef="#br0" timeOffset="11294.117">14607 4898 0,'0'0'15,"0"0"-15,0 0 16,-2 10-16,-1 1 0,0 0 16,-1 2-16,0 4 15,-2-1-15,1 5 16,1-4-16,-3 5 0,1-3 15,1 8-15,-1-6 16,0 6-16,0 2 0,2-7 16,0 2-16,0 6 0,1-7 15,0 1-15,0-1 16,1 0-16,-1 0 16,0-1-16,3-2 0,-1-2 15,2-1-15,-1-4 16,3 1-16,0-4 15,1-1-15,0 0 0,1-3 16,2-3-16,2-3 16,-3-4-16,-6 4 0,0 0 15</inkml:trace>
  <inkml:trace contextRef="#ctx0" brushRef="#br0" timeOffset="11958.691">14848 5199 0,'-3'11'15,"2"-3"-15,0 2 16,-3 0-16,1-1 16,-1 4-16,-1 0 0,3 1 15,-1 3-15,2-2 16,-1 0-16,1-1 16,1-2-16,1-2 0,1-2 15,-2-1-15,1-2 16,0 0-16,-1-4 0,0 2 15,2-3-15,-2 0 16,0 0-16,0 0 16,0-2-16,0-2 0,0-1 15,-2-4-15,2-2 16,0-1-16,-1-2 16,0 2-16,1 2 0,0-4 15,0 1-15,0-4 16,1 1-16,0-1 15,1 2-15,0 0 0,1 0 16,0 1-16,1 0 16,2 1-16,-2 0 15,1 2-15,1 0 0,-1 2 16,1-1-16,1 3 16,0 0-16,2 2 15,1-1-15,1 2 0,0 1 31,0 2-31,1 1 16,-1 1-16,2 1 0,-1 0 16,0 3-16,-1-1 15,0 1-15,-1-1 0,1-1 16,-4-2-16,-7-1 16,0 0-16</inkml:trace>
  <inkml:trace contextRef="#ctx0" brushRef="#br0" timeOffset="12775.284">15242 4974 0,'0'0'0,"0"0"15,0 0-15,0 0 16,0 0-16,0 0 16,0 0-16,0 0 0,8-9 15,1 1-15,0 3 16,0-1-16,2 1 15,0 0-15,2 1 0,-1 3 16,2 0-16,-2 1 16,3 2-16,-2 1 15,0 1-15,0 3 0,-1 0 16,-1 4-16,-3 0 16,1 3-16,-4 2 0,-2 1 15,-2 1-15,-1 1 16,-2 0-16,-4-1 0,1 1 15,-4 1-15,-2 3 16,0-5-16,-2 4 16,-1-4-16,0-2 0,-2 5 15,0-6 1,1 0-16,2 0 0,-3-2 0,1-2 0,0-3 16,1-1-16,1-3 15,-1-1-15,2-3 16,0-2-16,1 0 0,0-4 15,2 0-15,1 1 16,1-2-16,0 0 0,1-1 16,2 1-16,1-1 15,1 0-15,2 1 16,0 0-16,1 1 0,2 1 16,0-1-16,2 2 15,1 1-15,0 1 16,3 2-16,-1 0 0,2 4 15,-1 0-15,1 3 16,0 4-16,-1 0 16,2 4-1,-1 0-15,-1 0 16,1 2-16,-3-2 0,1 0 16,-1-1-16,1 0 15,1-2-15,-1-2 16,0 1-16,0-3 0,2 0 15,-3-4-15,-7-4 16,0 0-16,0 0 0</inkml:trace>
  <inkml:trace contextRef="#ctx0" brushRef="#br0" timeOffset="14419.789">8082 8910 0,'0'0'16,"0"0"-16,0 0 16,0 0-16,0 0 15,0 0-15,0 0 0,0 0 16,0 0-16,0 0 16,0 0-16,0 0 0,0 0 15,0 0-15,0 0 16,6 10-16,-2 2 15,-1 1-15,-2 2 0,0 0 16,-2 0-16,1 1 16,-1 2-16,-1-1 15,-1 1-15,1-2 0,-2 1 16,1-1-16,-1-1 16,0-1-16,-1 0 15,1-2-15,0 1 0,1-4 16,1 2-16,-1-2 15,2-1-15,-1 0 16,2-1-16,0-2 0,2-3 16,-1-4-16,-1 2 15</inkml:trace>
  <inkml:trace contextRef="#ctx0" brushRef="#br0" timeOffset="15352.556">8694 8932 0,'0'0'16,"0"0"-16,0 0 15,0 0-15,0 0 16,0 0-16,0 0 0,0 0 15,0 0-15,0 0 16,13 2-16,-1-2 16,0 0-16,1 0 0,-2 0 15,0 0-15,-2-2 16,-2 2-16,0 0 16,-4 0-1,-2 0-15,-2 0 0,-3 0 16,-2 0-16,-2 2 15,-2-2-15,-3 1 16,-1 0-16,0 1 0,-2 0 16,-1 1-16,1 0 15,1 1-15,-1 0 16,3 0-16,0 0 0,2 2 16,3-1-16,1 2 15,2 0-15,1 0 0,2 1 16,1 1-16,2-1 15,2 0-15,0-1 0,-1 1 16,4-1-16,-1-1 16,1-1-16,1-1 15,1 0-15,0-1 0,2 0 16,1-2-16,1 2 16,1-3-16,-2 1 15,2 1-15,0-1 0,-1 2 16,1 0-16,-1-1 15,-1 2-15,0 1 16,0 0-16,-1 2 0,-2 0 16,0 1-16,-1 0 15,0 1-15,-2 0 0,-1 1 16,-1-2-16,-1 0 16,-2 1-16,-2-2 15,-1-1-15,-1 3 0,-1-2 16,-3-2-16,-1 2 15,0-2-15,-2 1 16,-2-2-16,1 0 0,-3-1 16,2-2-16,0-1 15,-1-1-15,2 0 16,-1-4-16,2 1 0,3-4 16,0 0-16,2-3 15,2 4-15,4 7 16</inkml:trace>
  <inkml:trace contextRef="#ctx0" brushRef="#br0" timeOffset="16535.921">9492 8894 0,'0'0'0,"0"0"16,0 0-16,0 0 16,0 0-16,0 0 15,0 0-15,0 0 0,-8 8 16,0 0-16,1 2 15,0 2-15,0 1 16,1 2-16,0 0 0,0 0 16,1 0-16,-1 2 15,1-1-15,2 3 0,-1-2 16,1 2-16,2-2 16,-1-1-16,2-2 15,2 0-15,-1-1 0,3 0 16,2-1-16,-1 1 15,2-2-15,1-2 16,0 1-16,2-3 0,1 0 16,0-3-16,1 0 15,1-1-15,1-3 0,-1 0 16,1-2-16,1-2 16,-2 0-16,0 0 15,-2-3-15,-1-1 0,0-2 16,-2 0-16,-3-2 15,1 0-15,-3-1 16,-2 1-16,-2 0 0,-2 0 16,-3 1-16,-2 3 15,-2 0-15,-2 2 16,-3 4-16,0 0 0,-3 4 16,1 0-16,0 4 15,1 2-15,0 0 16,-1 2-16,2 3 15,-4 2-15,3 0 16,0-1-16,4-2 0,12-12 16</inkml:trace>
  <inkml:trace contextRef="#ctx0" brushRef="#br0" timeOffset="17176.485">7498 9408 0,'0'0'0,"0"0"16,0 0-16,0 0 15,0 0-15,0 0 0,0 0 16,0 0-16,8-8 15,0 1-15,2-1 16,-1-2-16,2 2 0,-1-3 16,1 0-16,0-2 15,1 1-15,-1 0 16,2-1-16,-2 2 0,-2 2 16,1-1-16,-2 2 15,-1 0-15,-1 2 16,-2-1-16,-1 2 0,-2-1 15,-2 1-15,-4 1 16,5 4-16,0 0 16,0 0-16,0 0 0,0 0 15,0 0-15</inkml:trace>
  <inkml:trace contextRef="#ctx0" brushRef="#br0" timeOffset="17486.283">7487 9233 0,'0'0'16,"0"0"-16,0 0 15,0 0-15,0 0 0,0 0 16,0 0-16,0 0 16,0 0-16,0 0 15,0 0-15,0 0 0,0 0 16,7 9-16,1-1 16,1 0-16,2 2 15,0-1-15,-1 1 0,1 0 16,-1-1-16,-1 1 15,1 0-15,0-1 0,-1 1 16,1-2-16,-1 0 0,1 2 16,1-2-16,0 0 15,0 1-15,0-1 16,0 0-16,0 2 0,1-2 16,2-1-16,1-2 15,0 0 1,3-3-16,-4-2 0,-14 0 0</inkml:trace>
  <inkml:trace contextRef="#ctx0" brushRef="#br0" timeOffset="18245.076">9239 9430 0,'0'0'16,"0"0"0,0 0-16,0 0 0,0 0 0,0 0 31,0 0-31,0 0 0,0 0 16,0 0-16,0 0 15,1 14-15,-1 0 0,-1-1 16,0 2-16,-1-1 15,1 1-15,-2-1 16,2 1-16,-2-1 0,0 0 16,2 0-16,-1-3 15,2-2-15,0 1 16,2-3-16,-1 0 0,2-1 16,1-1-16,2-1 15,0 0-15,3-1 16,0-2-16,1 0 0,2-1 15,1-1-15,-1 0 16,2-2-16,0 0 16,-1 0-16,3 1 0,-3-3 15,1 4-15,0-2 16,-2 1-16,1 0 16,-1 1-16,-1-2 0,-1 0 15,-4 1-15,1-4 16,-5 2-16,-2 4 0</inkml:trace>
  <inkml:trace contextRef="#ctx0" brushRef="#br0" timeOffset="18626.37">9389 9471 0,'0'0'16,"0"0"-16,0 0 15,0 0-15,0 0 16,0 0-16,0 0 0,0 0 16,0 0-16,0 0 15,0 0-15,-3 13 16,2 0-16,1 3 0,-2 0 16,2 1-16,-1 2 15,2-1-15,-2 0 16,1 0-16,0-2 0,0-1 15,1-1-15,-2 1 16,1-3-16,1 2 0,-1-3 16,0 2-16,0-2 0,2 0 15,1 0-15,-1-2 16,2 1-16,1-1 16,1-2-16,3-1 0,0-2 15,0-3-15,-9-1 16,0 0-16,0 0 0</inkml:trace>
  <inkml:trace contextRef="#ctx0" brushRef="#br0" timeOffset="19369.329">9883 9836 0,'0'0'15,"0"0"-15,-10 1 0,-2-2 16,-1-1-16,-2 0 16,-1 0-16,-4 0 15,0-1-15,3 0 0,-6 0 16,4 2-16,-6-2 15,-1 2-15,2-2 16,-9 0-16,0 2 0,0-2 16,-2 0-16,-3 1 15,0 0-15,-6 0 16,12 0-16,-1 1 0,-11-2 31,2-1-31,7 1 0,-9 0 16,10 1-16,-2 0 15,-11 0-15,12 0 16,-1 1-16,0-1 0,-1 1 16,-10 1-16,10-1 15,0 1-15,1-2 16,-1 2-16,-2 0 0,0 0 16,0 2-16,1-1 0,-1 0 15,0-1-15,1 2 16,-1-2-16,1 0 15,-1 1-15,1-1 0,1 0 16,0 0-16,0 0 16,1 0-16,0 0 15,-1 0-15,2 0 0,0 0 16,2-1-16,-2 1 16,11-2-16,-9 2 0,0 0 15,8-1-15,-8 1 16,9-1-16,-7-1 15,9 2-15,-9 0 0,9 0 16,0 0-16,3-1 16,0 1-16,1-1 15,0 1-15,2-2 0,-1 2 16,1-1-16,2 1 16,2 0-16,1 1 15,2-1-15,4 0 0,5 0 16,1-1-16</inkml:trace>
  <inkml:trace contextRef="#ctx0" brushRef="#br0" timeOffset="20173.456">9350 9973 0,'0'0'0,"0"0"15,0 0-15,0 0 0,0 0 16,0 0-16,0 0 16,0 0-16,0 0 15,0 0-15,0 0 0,0 0 16,0 14-16,-1 0 15,0 1-15,-2 2 16,0-2-16,0 0 0,-1 0 16,0-1-16,0 1 15,0-3-15,0 1 16,0-2-16,1-2 0,0-1 16,2-1-16,-1 0 15,2-1-15,3-2 0,0 0 16,1 0-16,3 0 15,1-1-15,3 0 16,2-2-16,0-1 0,2-1 16,2-1-16,1 1 15,0-2-15,0 0 16,1 1-16,-1-1 0,0 0 16,-2 0-16,-1 2 15,-1 1-15,0 0 16,-3 0-16,-2 0 0,0 1 15,-3 1-15,0-2 16,-2-2-16,-3 1 16,-1 1-16,0 0 0</inkml:trace>
  <inkml:trace contextRef="#ctx0" brushRef="#br0" timeOffset="20551.15">9489 10023 0,'0'0'0,"0"0"15,0 0-15,0 0 0,0 0 32,0 0-32,0 0 15,0 0-15,0 0 0,0 0 16,0 0-16,-1 14 15,1-1-15,0 3 16,1-3-16,-1 1 0,0 1 16,0 0-16,0 0 15,0-1-15,-1 0 16,1 0-16,0-3 0,0 1 16,-1-2-16,1-1 15,0 0-15,0-1 0,0-1 16,0 0-16,0-1 15,0 0-15,0-1 16,-2 2-16,1-1 0,-3-2 16,0-1-16,4-3 15,0 0-15</inkml:trace>
  <inkml:trace contextRef="#ctx0" brushRef="#br0" timeOffset="21310.424">8770 10495 0,'0'0'0,"0"0"15,0 0-15,0 0 0,0 0 16,0 0-16,0 0 15,0 0-15,10-6 16,1 1-16,0 1 0,1-1 16,0 3-16,2-1 15,-2 0-15,2 2 16,0 1-16,0 0 0,-2 0 16,1 3-16,-2-1 0,0 2 15,-2 1-15,-1 1 16,-1 1-16,-3 0 15,1 0-15,-4 0 0,-1 1 16,-3 2-16,-1-1 16,-3 2-16,-2-1 15,-1 1-15,-2 0 0,1 0 16,-2-1-16,1-1 0,1 1 16,-2-3-16,4 1 15,0-2-15,3-1 16,0-1-16,2-1 0,3 0 15,-1-2-15,2 0 16,2 1-16,3-1 16,1 1-16,3-2 0,1 1 15,1-2-15,1 1 16,1-2-16,0 1 0,0 1 16,1-2-16,-1 1 15,1 0-15,1-1 16,-1 2-16,-2-1 0,-1 1 15,0-1-15,-1 1 16,-2-2-16,-1 1 16,-1-1-16,-4-3 0,-2 1 15,0 4-15</inkml:trace>
  <inkml:trace contextRef="#ctx0" brushRef="#br0" timeOffset="22068.128">8780 9938 0,'0'0'0,"0"0"0,0 0 16,0 0-16,0 0 15,0 0-15,0 0 16,0 0-16,0 0 0,12-3 16,0 2-16,-1 1 15,2 0-15,-2 1 16,1 2-16,-1-2 0,0 3 16,1 0-16,-1 0 15,-1 3 1,-2 0-16,-1 1 15,-1 2-15,-2 0 0,-3 1 16,-2 0-16,-2 1 16,-1 0-16,-4 2 15,0-1-15,-2 0 0,-3 0 16,1 0-16,0 0 16,-1-2-16,0 0 15,2 0-15,0-2 0,1 0 16,2-2-16,1-2 15,1-1-15,4 0 0,-1-1 16,3-2-16,1 2 16,2-1-16,2 0 15,2 0-15,3-1 0,0-1 16,1 1-16,1-1 16,0-1-16,2 1 15,0-1-15,0-1 0,-1 1 16,1 1-16,-1-1 15,-2 1-15,0 1 16,-2-1-16,-2 1 0,0 1 16,-3 0-16,-3 1 15,-3 1-15,-4-1 0,6-3 16,0 0-16,0 0 16</inkml:trace>
  <inkml:trace contextRef="#ctx0" brushRef="#br0" timeOffset="22777.606">8075 10532 0,'0'0'15,"0"0"-15,0 0 16,0 0-16,10-7 16,1 1-16,1 1 0,3-1 15,1 2-15,-1-1 16,1 2-16,1 0 15,-1 1-15,-2 0 0,1 2 16,0 2-16,-2 0 16,-1 1-16,-1 1 15,-1 0-15,-2 2 0,-3-1 16,0 2-16,-3 1 16,-2 1-16,-2-1 15,-1 2-15,-4-1 0,0 2 16,-3-1-16,1 1 15,-4 0-15,1-2 16,0 2-16,-1-1 0,1 0 0,2-3 16,1-1-16,2 0 15,1-2-15,2-1 16,1 0-16,2-2 0,0 0 16,2 1-16,2-2 15,1 1-15,4-1 16,0 0-16,3-1 0,2-1 15,-1 2-15,2-2 16,0 0-16,1 1 0,0 0 16,-1-1-16,-1 1 15,1-1-15,0 1 16,-2 0-16,1 1 0,-2 0 16,0 0-16,0 0 15,0 0-15,0 0 16,0-2-16,0-2 0,-2-1 15,0-2-15,-9 7 16</inkml:trace>
  <inkml:trace contextRef="#ctx0" brushRef="#br0" timeOffset="24090.222">8207 9921 0,'0'0'15,"0"0"-15,0 0 16,0 0-16,0 0 0,0 0 16,0 0-16,0 0 15,-11 4-15,0 5 16,2-1-16,-1 4 0,0 1 15,1 2-15,2 1 16,0 2-16,2-1 16,-1 3-16,1 2 0,2-4 15,1 4-15,2-3 16,0 1-16,5-3 16,-1 1-16,3 0 0,2-3 15,1-1-15,2-3 16,1-3-16,0-2 15,1-2-15,0-3 0,1-1 16,-3-1-16,1-3 16,-1-2-16,-2-1 15,-1 1-15,0-4 0,-2 0 16,-2 1-16,-1-2 16,-2 0-16,-2 1 15,-2 0-15,-2 1 0,-3-1 16,-1 3-16,-2 0 15,-3 2-15,-1 1 16,-1 2-16,-2 2 0,2 2 16,-1 2-16,0 1 15,1 5-15,1 1 16,2 3-16,2-3 0,10-11 16,0 0-16</inkml:trace>
  <inkml:trace contextRef="#ctx0" brushRef="#br0" timeOffset="25215.116">13482 10993 0,'0'0'0,"0"0"0,0 0 15,0 0-15,-9 6 16,0 3-16,1 0 16,-1 1-16,0 4 0,0 0 15,-1 2-15,2 2 16,1-3-16,-1 6 15,2-5-15,2 2 0,1 0 16,2 5-16,0-3 16,2-1-16,3 0 15,2 6-15,0-7 0,1 1 16,4-3-16,3 5 16,-2-6-16,4-1 15,-1 0-15,4-5 0,-1 0 16,1-3-16,2-3 15,-1 0-15,1-4 16,0-2-16,-2-1 0,-1-3 16,-2 0-16,-5-4 15,-1 0-15,-2-1 16,-4-2-16,-2 0 0,-4 0 16,-1 1-16,-3 0 15,-4 1-15,-2 1 0,-5 1 16,-1 3-16,-1 3 15,0 1-15,-2 2 16,0 4-16,2 1 0,0 4 16,1 0-16,0 5 15,4 1-15,1 1 16,3 1-16,3-1 0,6-4 16,1-11-16,0 0 15</inkml:trace>
  <inkml:trace contextRef="#ctx0" brushRef="#br0" timeOffset="25891.633">13968 11077 0,'0'0'16,"0"0"-16,0 0 15,0 0-15,11-6 0,3 2 16,1 0-16,1 1 15,1 2-15,1 1 16,-1 1-16,1 2 0,0 0 16,0 2-16,0 2 15,-3 1-15,-1 2 16,-2 1-16,-3 1 0,-1 1 16,-4 2-16,-1 0 15,-5 0-15,-2 0 0,-4 0 16,-2 0-16,-1-1 15,-2 0-15,-1 0 16,-7 1-16,6-3 0,-1 0 16,-1 1-16,-1-2 15,3 0-15,0 0 16,1-3-16,4-1 0,4 0 16,0-3-16,3-1 15,2 1-15,2 0 0,2 0 16,4 2-16,1-2 15,5 0-15,2 0 16,1-1-16,2-2 0,4 0 16,-3 1-16,1-1 15,6-1-15,-7 0 16,7 2-16,-5-2 0,-1 0 16,8 0-16,-7 0 15,-1 0-15,2 0 16,-1 0-16,-1-2 0,-3-1 15,-17 3-15,0 0 16</inkml:trace>
  <inkml:trace contextRef="#ctx0" brushRef="#br0" timeOffset="26369.972">14580 11138 0,'0'0'0,"0"0"0,0 0 15,0 0-15,0 0 16,0 0-16,0 0 16,0 0-16,0 0 0,0 0 15,5 10-15,-3 1 16,-1 3-16,-1 1 15,-1 3-15,-2 1 0,0 2 16,-1 1-16,0-4 16,0-1-16,0 1 15,-2-1-15,2-1 0,-1 2 32,2-4-32,0-2 0,2-2 15,1 0-15,0-4 16,3 3-16,1-4 15,1 1-15,5-2 0,-1-1 16,4-2-16,1 0 16,2-1-16,1-1 15,-1-2-15,2 1 0,0-3 16,0 0-16,0-2 0,-1 0 16,0-1-16,-1 0 0,-2-2 15,-3 0-15,-4 1 16,-7 9-16,0 0 15</inkml:trace>
  <inkml:trace contextRef="#ctx0" brushRef="#br0" timeOffset="26729.315">14684 11196 0,'0'0'0,"0"0"15,0 0-15,0 0 16,0 0-16,0 0 0,0 0 16,0 11-16,-1 2 15,1 2-15,1 1 16,1 2-16,-2 1 0,1 1 16,-1 0-16,0-3 15,2 3-15,-2-2 16,1-1-16,0 1 0,1-2 15,-1 2-15,2-1 16,-2 0-16,2 1 16,0-3-16,-1 1 0,3-3 15,-3 0-15,1-1 16,1 0-16,-1-2 16,0-3-16,-1-3 0,-2-4 15</inkml:trace>
  <inkml:trace contextRef="#ctx0" brushRef="#br0" timeOffset="29447.81">8079 15424 0,'0'0'15,"0"0"-15,0 0 16,0 0-16,0 0 0,0 0 16,0 0-16,3 13 15,-1-4-15,-1 1 16,0 1-16,-1 0 0,2 3 15,-4-1-15,2 3 16,-1-1-16,-2 1 16,2-1-16,-2 3 0,0-1 15,1-1-15,-1-1 16,0-1-16,2 0 16,-2-3-16,2 0 0,-2-1 15,1-1-15,1-1 16,1-1-16,0 0 15,0-1-15,0-1 0,3 1 16,0-1-16,-1-1 16,4-1-16,1 0 15,1 0-15,0-1 0,3 0 16,0-1-16,2-1 16,0 1-16,1-2 0,0 1 15,1-1-15,0-1 16,-1 1-16,1 0 15,-3-1-15,1 2 0,-2-1 16,0 1-16,-3 0 16,-1 0-16,0-2 15,-2 0-15,-2-1 0,-3 3 16,0 0-16,0 0 16</inkml:trace>
  <inkml:trace contextRef="#ctx0" brushRef="#br0" timeOffset="29838.38">8196 15525 0,'0'0'15,"0"0"-15,0 0 16,0 0-16,0 0 0,0 0 15,0 0-15,0 0 16,0 0-16,0 13 16,0 1-16,0 1 0,2 2 15,-4 1-15,2 1 16,0 0-16,-2 2 16,2-2-16,-2 2 0,2-2 15,0-1-15,0 0 16,0-2-16,0 1 15,0-2-15,2 0 0,-2-1 16,1-2-16,0 1 16,1-2-16,1-2 15,-1-1-15,2-1 0,2-4 16,-1-3-16,1-3 16,-6 3-16,0 0 0,0 0 15</inkml:trace>
  <inkml:trace contextRef="#ctx0" brushRef="#br0" timeOffset="30913.724">8678 15441 0,'0'0'0,"0"0"16,0 0-16,0 0 0,0 0 15,0 0-15,0 0 16,0 0-16,0 0 16,9 4-16,2 0 0,2-1 15,-2 0-15,1-2 16,2 0-16,-2 1 15,1-2-15,-1 1 0,-1-1 16,-3 0-16,1 0 0,-4 0 16,-1-1-16,-2 1 15,-1 0-15,-1 0 16,-1-2-16,-5 1 0,-1 0 16,-1-2-16,-2 1 15,-1 2-15,-1-1 16,0 1-16,-1 0 0,-1 1 15,1 1-15,0-1 16,1 2-16,0 1 16,1 0-16,0 2 0,1 1 15,0-1-15,3 3 16,-1-1-16,3 0 16,-1 2-16,2-1 0,1 0 15,2-1-15,0 0 16,1 0-1,2-1-15,1 0 16,1-1-16,2-1 0,1 1 16,1-2-16,3-1 15,-2-2-15,2 0 16,0-1-16,2 0 0,-2 0 16,0 0-16,0-1 15,0 1-15,0-1 16,-2 1-16,2 0 0,-1 0 15,0 1-15,-2 0 16,2 2-16,-4 1 0,3 0 16,-2 2-16,-2 1 15,1 1-15,-2 0 16,-2 1-16,1 2 0,-1-2 16,-1 2-16,-1 0 15,-1 0-15,-1 0 16,-1 0-16,1-1 0,-4-1 15,1 1-15,-2 0 16,0-3-16,-1 1 16,1-1-16,-3-2 0,2-1 15,-2-1-15,1 0 16,0 0-16,0-3 0,-1 1 16,1-2-16,-1 1 15,-1-2-15,3-1 16,-2-1-16,0 0 0,4-3 15,0-2-15,1-1 16,2-4-16,3 5 0,0 9 16,0 0-16,0 0 15</inkml:trace>
  <inkml:trace contextRef="#ctx0" brushRef="#br0" timeOffset="31916.833">9324 15500 0,'0'0'0,"0"0"15,0 0-15,0 0 0,0 0 16,0 0-16,0 0 15,0 0-15,0 0 16,10 4-16,1-1 0,0 0 16,0-2-16,1 0 15,1-1-15,0 2 16,0-2-16,-1 0 0,1 0 16,-2 0-16,0 0 15,-3 0-15,-1-2 16,-3 2-16,0 0 0,-1 0 15,-3 0-15,0-1 0,-4 1 16,-1-1-16,-1 1 16,-1-2-16,1 2 15,1 0-15,-1 0 0,1 0 16,1 2-16,-2-2 16,2 0-16,-6 2 15,-3 1-15,-4 1 0,1 2 16,-1-1-16,2 3 15,3-1-15,1 0 16,1 0-16,3 0 0,3 1 16,1-1-16,2 0 15,1 0-15,3 0 16,-1-2-16,4 2 0,1 0 16,2-1-16,2-1 15,2-1-15,-1 2 16,3-2-16,-1-1 0,0 1 15,-2 0-15,0-1 16,1 1-16,-1 0 16,1 0-16,-1 1 0,-1 0 15,-1 1-15,-1 1 16,-2 2-16,0 0 0,-3 2 16,0 2-16,-2-1 15,-1 0-15,-1 2 16,-3-2-16,0 2 0,1-1 15,-2-1-15,-1-1 16,0 0-16,-1-1 16,1-1-16,-3-1 0,-1-1 15,1 0-15,-1-1 16,-2-2-16,0-1 16,-2-1-16,1-2 0,-1 0 15,1-2-15,-2-3 16,2 0-16,1-2 15,0-1-15,3-3 0,2 0 16,6 11-16,0 0 16,0 0-16</inkml:trace>
  <inkml:trace contextRef="#ctx0" brushRef="#br0" timeOffset="34619.706">9832 15353 0,'0'0'16,"0"0"-16,0 0 16,0 0-16,0 0 0,0 0 15,0 0-15,0 0 16,0 0-16,0 0 16,0 0-16,0 0 0,0 0 15,0 0-15,0 0 16,0 0-16,0 0 15,0 0-15,0 0 0,0 0 16,0 0-16,0 0 16,0 0-16,0 0 15,0 0-15,-2-2 0,2 2 16,0 0-16,-1 0 16,-2 0-16,-2 0 15,-2 0-15,0 0 0,-1 0 16,-2 2-16,2-2 15,-2 1-15,1 1 16,-1-1-16,-1-1 0,1 1 16,-1 1-16,0-2 15,-1 1-15,1-1 16,0 1-16,0-1 0,-1 2 16,1-1-16,0-1 15,0 2-15,0-2 16,0 1-16,0-1 0,1 1 15,0-1-15,-1 2 16,2-2-16,-2 1 16,0 0-16,0-1 0,1 2 15,-1-2-15,0 1 16,1-1-16,-1 2 0,2-2 16,-2 1-16,1-1 15,-1 0-15,2 1 16,-1-1-16,0 2 0,1-2 15,-2 0-15,2 0 16,0 0-16,1 0 16,-2 0-16,0 0 0,1 0 15,-1 0-15,0 0 16,-1 0-16,2 0 16,-2 0-16,1 0 0,0 0 15,1 0-15,1 1 16,-2-1-16,2 0 15,-2 0-15,2 0 0,0 0 16,-1 0-16,1 0 16,0 1-16,-2-1 15,1 2-15,0-2 0,0 0 16,-1 1-16,0-1 16,1 0-16,-1 0 15,1 2-15,0-2 0,0 0 16,-1 0-16,2 1 15,-2-1-15,2 0 16,-2 0-16,2 0 0,-2 0 16,1 0-16,-1 0 15,1 1-15,-1-1 16,-1 2-16,1-1 0,-1-1 16,0 1-16,2 1 15,-2-2-15,1 0 16,0 0-16,1 0 0,-1 0 15,0 0-15,1 0 16,1-2-16,-3 2 16,1-1-16,-1 1 0,1-1 15,-1 1-15,0-2 16,2 2-16,-2-1 0,1 1 16,-1-1-16,1 1 15,1 0-15,-1-2 16,1 2-16,-1 0 0,0-1 15,2 1-15,-2-2 16,2 2-16,0 0 16,1-1-16,-1 1 0,0 0 15,-1 0-15,2 0 16,-1 0-16,1-1 16,0 1-16,-1 0 0,1 0 15,0 0-15,1 0 16,-1-2-16,0 2 15,-2 0-15,3 0 0,-1 0 16,0 0-16,0 0 16,0 0-16,-1 0 15,1 0-15,0 2 0,-1-2 16,1 0-16,-1 1 16,1-1-16,-1 0 15,-1 1-15,1-1 0,1-1 16,-1 1-16,0 0 15,1 0-15,-1 0 16,-1-1-16,1 1 0,0 0 16,0 0-16,-1 0 15,1 0-15,0 0 16,-2 0-16,2 0 0,-2-2 16,2 2-16,0 0 15,-2 0-15,1 0 16,-1 0-16,0 0 0,1 0 15,-1 0-15,2 0 16,-2 0-16,2 0 16,0 0-16,-2 0 0,2 0 15,-2 0-15,2 0 16,0 0-16,-1 0 0,1-1 16,-2 1-16,2 0 15,-1 1-15,0-1 16,1 0-16,0 0 0,0 0 15,1 0-15,-2 0 16,3 0-16,-1 2 16,-2-2-16,3 0 0,-1 0 15,0 0-15,0 1 16,-1-1-16,1 0 16,0 0-16,0 1 0,0-1 15,0 0-15,0 0 16,2 0-16,-1 0 15,1 0-15,-1 0 0,1 0 16,-1 2-16,1-2 16,-1 0-16,2 0 15,-1 0-15,1 0 0,0 1 16,-1-1-16,3 0 16,-2 2-16,1-2 15,1 0-15,0 0 0,2 0 16,-2 0-16,2 1 15,0-1-15,0 0 16,0 0-16,0 1 0,0-1 16,0 0-16,0 2 15,0-2-15,0 0 16,0 1-16,0-1 0,0 0 16,0 1-16,0 2 15,0 1-15,0 0 16,0 1-16,0-1 0,0 0 15,0 1-15,0-1 16,0 3-16,2-1 0,-2-1 16,0 2-16,1-1 15,-1 1-15,0-1 16,1 1-16,-1 0 0,2 0 16,-2 0-16,0 0 15,1 1-15,-1 0 16,2 1-16,-2-3 0,1 3 15,-1-1-15,1-1 16,1 1-16,-1 0 16,0 1-16,1-3 0,-1 3 15,-1-2-15,3 1 16,-2-1-16,1 1 16,-2 0-16,2-1 0,-2 1 15,2 1-15,-1-1 16,1 0-16,-1-1 15,0 0-15,2 1 0,-2-1 16,1 0-16,1 0 16,-2 0-16,0 0 15,1 1-15,-1-1 0,2 0 16,-2 1-16,1-1 16,-1 0-16,0 1 15,1 0-15,-1 0 0,0-1 16,-1 1-16,2-1 15,-1 0-15,1 0 16,-1 0-16,-1-2 0,1 1 16,-1-1-16,2 1 15,-1-2-15,-1-1 16,0 1-16,0-3 0,0 2 16,0-2-16,0-1 15,-3-1-15,2-3 16,-3-2-16,4 6 0,0 0 15</inkml:trace>
  <inkml:trace contextRef="#ctx0" brushRef="#br0" timeOffset="35666.483">7355 15442 0,'0'0'0,"0"0"16,0 0-16,0 0 15,0 0-15,0 0 0,0 0 16,12 0-16,2 0 16,-1 0-16,1 2 15,0-2-15,1 0 0,-1 0 16,1 0-16,0-2 15,-1 2-15,0-1 16,-2 1-16,-1 0 0,0 0 16,-3 0-16,1 0 15,-4 0-15,1 0 16,-4 0-16,0 0 0,-1 0 16,0 0-16,-1 0 15,-1 0-15,0-2 16,-3 2-16,1-1 0,-3 0 15,1 1-15,-1-2 16,-1 2-16,1 2 16,0-2-16,2 1 0,-2 0 15,2 1-15,0-1 16,0 1-16,-4 0 0,-3 2 16,-3 2-16,2-1 15,1 2-15,0-1 16,1 1-16,3-2 0,2 1 15,-1-1-15,3 1 16,1-1-16,0 1 16,2-2-16,0 1 0,2-1 15,0 1-15,3-1 16,-1 0-16,1 0 16,3 0-16,-1 0 0,2 0 15,0 2-15,1-2 16,1 0-16,0 0 15,0 2-15,-2 1 0,2-2 16,-1 3-16,1-1 16,0 1-16,-1 1 15,-1-1-15,1 3 0,-2-1 16,0 1-16,1 1 16,-2-1-16,-2 1 15,-1-1-15,0 0 0,0 0 16,-2 0-16,-1-2 15,-1 0-15,0 0 16,-1-3-16,-1 0 0,0-1 16,-1 0-16,-1-1 15,0-2-15,-3 1 16,0 0-16,0-2 0,-1 1 16,0-2-16,-2 0 15,2-2-15,-1 1 16,1 0-16,1-4 0,0 1 15,2-4-15,1-2 16,2-3-16,2 0 0,0 13 16,0 0-16</inkml:trace>
  <inkml:trace contextRef="#ctx0" brushRef="#br0" timeOffset="36421.074">8229 14866 0,'0'0'0,"0"0"0,0 0 16,0 0-16,0 0 16,-11-7-16,2 1 0,1 2 15,-2 2-15,0 0 16,-1 2-16,2 2 0,-2 0 15,1 1-15,-1 3 16,0 1-16,0 1 16,1 1-16,-1 2 0,0 3 15,0 0-15,2 1 16,-2 2-16,2-1 16,3-1-16,-1 4 0,1-2 15,2 1-15,1-2 16,2 4-16,0-3 15,1 1-15,2 0 0,1 0 16,4-1-16,0-1 16,4-1-16,0-2 15,1-2-15,2-3 0,1-1 16,2-3-16,-1-1 16,1-3-16,0-2 15,1-1-15,0-2 0,-1-2 16,-1-1-16,1-2 15,-2-1-15,-1-1 16,-2-1-16,-1-2 0,-3 0 16,1-1-16,-3 1 15,-1-1-15,-3 1 0,0 0 16,-4 1-16,1-1 16,-3 2-16,0-1 15,-3 0-15,0 2 0,-1-1 16,-2 2-16,-1 0 15,-3 3-15,-1 1 16,0 2-16,4 2 0,11 3 16,0 0-16,0 0 15</inkml:trace>
  <inkml:trace contextRef="#ctx0" brushRef="#br0" timeOffset="37490.311">8372 15382 0,'0'0'0,"0"0"16,0 0-16,0 0 16,0 0-1,0 0-15,0 0 16,0 0-16,0 0 0,0 0 15,0 0-15,0 0 16,5 11-16,-3 0 16,1-2-16,-3 1 0,1 1 15,-2 0-15,1-1 16,-1 1-16,1-2 16,-2 1-16,2-2 0,-1 0 15,1-1-15,1 0 16,-1 0-16,2-2 15,-1 1-15,2-1 0,0 0 16,1-3-16,0 1 16,0 0-16,1-2 15,2 1-15,-1-1 0,2-1 16,-1 0-16,1-1 16,0-1-16,-1 1 15,2-1-15,-3 0 0,3-2 16,-2 1-16,-2-3 15,-1 1-15,0-2 16,-2 1-16,-2 6 0,0 0 16,0 0-16,0 0 0,0 0 15,0 0-15,0 0 16,0 0-16,0 0 16,-6-22-16,2 5 0,-1 1 15,2 5-15,0 5 16,0 0-16,2 3 15,1 3-15,0 2 0,0-1 16,0 0-16,0 1 16,1-1-16,-1 2 15,0 0-15,2-1 0,-1 4 16,-1-1-16,1 2 16,-1 3-16,0-2 15,2 3-15,-2 0 0,0 0 16,-2-1-16,2 1 15,0-2-15,0 2 0,0-2 16,0 0-16,0 0 0,0-1 16,2 0-16,-2-2 15,1-1-15,2-1 16,0-2-16,-1-4 0,3-2 16,-5 4-16,0 0 15,0 0 1,0 0-16</inkml:trace>
  <inkml:trace contextRef="#ctx0" brushRef="#br0" timeOffset="38408.792">8850 14906 0,'0'0'0,"4"-11"0,0 1 16,-1 1-16,-2-1 16,0 0-16,-2 1 15,0 0-15,-2 0 0,0 2 16,-2-1-16,-1 1 15,-2 1-15,1-1 16,-3 3-16,2 1 0,-1 2 16,-1 0-16,0 2 15,-1 2-15,2 2 16,-2 2-16,-2 1 0,2 2 16,-1 2-16,1 2 15,0 0-15,1 1 16,3-1-16,1 0 0,1-1 15,1 0-15,3-2 16,1 1-16,1-2 16,2 1-16,1-2 0,2 0 15,1-2-15,2-2 16,1-2-16,1 0 16,0-3-16,1-2 0,1-1 15,0-2-15,0-2 16,-1-1-16,0 0 15,-2-2-15,1-1 0,-1-1 16,-2 1-16,0-2 16,-1-1-16,-1 2 15,-1 0-15,-2 1 0,1 0 16,-3 2-16,2 2 16,-3 3-16,1 0 0,-1 1 15,2 2-15,-2 0 16,0 1-16,0 0 15,0 0-15,0 2 0,0 1 16,0 3-16,-2 1 16,1 1-16,0 4 0,-1 1 15,1-2-15,0 0 16,-1 2-16,-1 3 16,1 3-16,0-1 0,0 4 15,0-3-15,-1 0 16,3 2-16,0-3 0,0 1 15,0-1-15,0 0 16,0 0-16,2-3 0,-2 1 16,1-2-16,1 0 15,-1-1-15,0-2 16,-1 0-16,2-1 0,-1 0 16,0-2-16,1-1 15,1-2 1,-1 0-16,2-3 0,2-2 0,-1-2 0,2-3 15,-7 5-15,0 0 16,0 0-16</inkml:trace>
  <inkml:trace contextRef="#ctx0" brushRef="#br0" timeOffset="38883.316">9427 14910 0,'0'0'15,"0"0"-15,0 0 0,0 0 16,0 0-16,0 0 15,9 8-15,-4-1 16,-2 1-16,0 1 0,-1-1 16,0 0-16,-1 2 15,-1-1-15,2 2 16,-2 2-16,0-2 0,-2 1 16,2 0-16,0 1 15,0-1-15,0 1 16,-1-1-16,1 0 0,0 2 15,0-3-15,0 1 16,0-1-16,0 0 0,0 2 16,1-2-16,-1 0 15,0-2-15,2 1 16,-1 0-16,0-1 0,2 1 16,0 0-16,1-2 15,3-3-15,0 1 16,1-6-16,-8 0 0,0 0 31</inkml:trace>
  <inkml:trace contextRef="#ctx0" brushRef="#br0" timeOffset="40341.074">13913 17673 0,'0'0'15,"0"0"-15,0 0 0,0 0 16,0 0-16,0 0 16,0 0-16,7-8 15,-3 0-15,-3-1 0,1 0 16,-4-1-16,1 2 16,-2-2-16,-2 2 15,-1 0-15,-1 0 0,-1-1 16,0 2-16,-1 2 15,-2-1-15,2 2 16,-2 0-16,0 1 0,0 2 16,0 1-16,0 0 15,0 3-15,0 0 16,0 2-16,0 2 0,0 1 16,3 2-16,-1 1 15,2 1-15,2 2 0,2 0 16,2-1-16,1 4 0,3-2 15,1 2-15,1-2 16,3 0-16,2-1 16,1-1-16,1-2 0,1-1 15,1-3-15,-1-2 16,0-1-16,0-2 0,0-4 16,-2 1-16,1-4 15,-2-2-15,-1-2 16,0 0-16,-1-2 0,-3 0 15,1-2-15,-2 1 16,-1 1-16,0-1 16,-2 2-16,0 0 0,-1 2 15,0 0-15,0 2 16,0 2-16,0 0 16,0 3-16,0 1 0,0 0 15,-1 1-15,1 3 16,-3 2-16,2-1 15,-2 2-15,0 3 0,1 1 16,-3 3-16,3 1 16,-2 1-16,1 2 15,-1 0-15,2 1 0,0-2 16,0 5-16,1-2 16,-1-2-16,2 4 15,0-4-15,0 0 0,2 5 16,-1-5-16,1-1 15,0 1-15,1-2 16,0 2-16,1-1 0,0-4 16,2 0-16,-1-2 15,3-4-15,1-2 16,2-5-16,-5-1 0,-6 1 16,0 0-16</inkml:trace>
  <inkml:trace contextRef="#ctx0" brushRef="#br0" timeOffset="40766.159">14331 17617 0,'0'0'0,"0"0"0,0 0 15,0 0-15,0 0 16,0 0-16,1 11 16,-1 0-16,0 1 0,-1 3 15,0 2-15,-1 1 16,1 1-16,-1 2 15,1-1-15,0 4 0,-1-5 16,1 7-16,1-5 16,0 5-16,0-4 15,1-2-15,-1 1 0,2 0 16,-1-1-16,0 0 0,2-1 16,-1-3-16,0-1 15,0-2-15,0-5 16,-2-1-16,0-7 0,-1-3 15,1 3-15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622" units="cm"/>
          <inkml:channel name="Y" type="integer" max="13850" units="cm"/>
          <inkml:channel name="T" type="integer" max="2.14748E9" units="dev"/>
        </inkml:traceFormat>
        <inkml:channelProperties>
          <inkml:channelProperty channel="X" name="resolution" value="159.99741" units="1/cm"/>
          <inkml:channelProperty channel="Y" name="resolution" value="160.00462" units="1/cm"/>
          <inkml:channelProperty channel="T" name="resolution" value="1" units="1/dev"/>
        </inkml:channelProperties>
      </inkml:inkSource>
      <inkml:timestamp xml:id="ts0" timeString="2020-06-11T07:39:05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7605 2609 0,'0'0'16,"0"0"-16,0 0 0,0 0 15,0 0-15,0 0 16,0 0-16,0 0 16,0 0-16,0 0 0,0 0 15,8 8-15,-2 3 16,-2 3-16,-1 4 0,-2 1 16,0 3-16,1 0 15,-2 2-15,-2-6 16,1 5-16,0-5 0,-1-2 15,1 2-15,1-4 16,0-3-16,1-3 16,1-1-16,-1-1 0,2-2 15,-1-3-15,3-2 16,0-3-16,-2-2 16,-3 6-16,0 0 0</inkml:trace>
  <inkml:trace contextRef="#ctx0" brushRef="#br0" timeOffset="864.829">8136 2587 0,'0'0'16,"0"0"-16,0 0 0,0 0 15,0 0-15,0 0 16,0 0-16,0 0 15,0 0-15,5-8 0,2 0 16,1-1-16,5 0 0,-1-1 16,2 2-16,3 2 15,-2 1-15,0 2 0,0 3 16,0 2-16,-1 3 16,-2 3-16,-1 3 15,-1 2-15,-5 2 0,-1 1 16,-1 4-16,-3-3 15,-3 3-15,1-4 16,-4 1-16,1-1 0,-4-1 16,-2 5-16,0-5 15,-1-1-15,-3 3 16,1-4-16,0-2 0,-1 0 16,3-4-16,1-2 15,3-1-15,2-1 16,1-3-16,2-1 0,2-5 15,1-1-15,2-4 16,2-1-16,2-2 16,1 2-16,1 1 0,2 1 15,1 3-15,0 2 16,1 3-16,2 2 0,0 3 16,-1 3-16,1 1 15,0 1-15,0 1 16,-2 2-16,2-1 0,-2 0 15,-1-1-15,1 0 16,1-1-16,-1-1 16,2-3-16,-2-1 0,2-3 15,-3-3-15,-11 3 16,0 0-16</inkml:trace>
  <inkml:trace contextRef="#ctx0" brushRef="#br0" timeOffset="1583.511">8764 2560 0,'0'0'0,"0"0"16,0 0-16,0 0 0,0 0 16,0 0-16,0 0 15,0 0-15,0 0 16,0 0-16,0 0 0,0 0 15,0 0-15,-2 12 16,-1 0-16,-1 2 16,1 1-16,-1 0 0,1 1 15,-1-1-15,0 0 16,0-1-16,1-1 16,0-2-16,2 0 0,0-2 15,2-1-15,-1 0 16,3-2-16,1 1 15,1-3-15,2 0 0,1 0 16,1-3-16,0 1 16,2-2-16,0 0 15,3-2-15,0 0 0,0-1 16,1-1-16,-2 1 16,1 0-16,-1 2 15,-1-1-15,-1 1 0,0 1 16,0 1-16,-1-1 15,-1 0-15,0 0 16,-4-1-16,-5 1 0,0 0 16,0 0-16</inkml:trace>
  <inkml:trace contextRef="#ctx0" brushRef="#br0" timeOffset="1911.558">8975 2611 0,'0'0'0,"0"0"0,-1 11 15,-2 1-15,0 2 16,0 1-16,-1 1 15,1 1-15,-1 2 0,2 0 16,-3 1-16,3-1 16,-1-1-16,2-2 0,-1-1 15,1 1-15,2-3 16,-1 0-16,2-2 16,0-2-16,1 0 0,1-3 15,2-3-15,-1-3 16,-5 0-16,0 0 15,0 0-15</inkml:trace>
  <inkml:trace contextRef="#ctx0" brushRef="#br0" timeOffset="2520.925">9524 2521 0,'0'0'16,"0"0"-16,0 0 0,0 0 15,0 0-15,-13 2 16,1 2-16,-2 0 16,2 0-16,-1 3 0,1 0 15,0 1-15,-1 2 16,2-2-16,2 1 0,0 0 16,4-2-16,1-2 15,0 2-15,2-2 16,4 2-16,-1-1 0,3 1 15,3 0-15,3-1 16,1 1-16,1 0 16,0 0-16,2 0 0,1 0 15,-1 0-15,-2 0 16,2 0-16,-3 1 16,0-1-16,-1 1 0,-2 0 15,-1 2-15,-2-2 16,0 2-16,-3-3 15,0 1-15,-2-1 0,-2 0 16,0-1-16,-4 3 16,-1-2-16,-2-1 15,-1 0-15,-2-1 0,-2 1 16,-1-3-16,-3-2 16,3-2-16,15 1 15,0 0-15</inkml:trace>
  <inkml:trace contextRef="#ctx0" brushRef="#br0" timeOffset="3177.114">6565 2877 0,'0'0'16,"0"0"-16,0 0 16,0 0-16,0 0 15,0 0-15,0 0 0,0 0 16,0 0-16,0 0 15,0 0-15,11 3 16,1 0-16,1 0 0,1-2 16,1 2-16,0-2 15,0 1-15,2-1 16,-1-1-16,1 0 0,-1 0 16,2 0-16,1-1 15,0-1-15,-1-2 16,-3 0-16,-15 4 0</inkml:trace>
  <inkml:trace contextRef="#ctx0" brushRef="#br0" timeOffset="4395.7">8209 3078 0,'0'0'0,"0"0"15,0 0-15,0 0 16,0 0-16,0 0 0,0 0 15,0 0-15,0 0 16,0 0-16,0 0 16,0 0-16,0 0 0,0 0 15,0 0-15,0 0 16,-4 13-16,1-1 0,-1 2 16,0 1-16,1-1 15,0 1-15,2-1 16,-1-1-16,1 0 0,1-4 15,0 2-15,1-1 16,1-2-16,1 0 16,-1 1-16,1-2 0,1-1 15,2 0-15,-1-1 16,2 0-16,3-4 16,-1 2-16,2-3 0,3 0 15,-2 0-15,2-2 16,-1 0-16,-1-1 15,2 0-15,-3 0 0,1 1 16,0-1-16,1 0 16,-2 0-16,1 2 15,-1-2-15,2 2 0,-4-1 16,2 1-16,-1 0 16,-2-1-16,0 0 15,-1-1-15,-3-3 0,-1 2 16,-3 4-16,0 0 15,0 0-15,0 0 16,0 0-16,0 0 0,0 0 16,0 0-16,-10-18 15,1 2-15,1 2 16,-1 2-16,2-1 0,1 4 16,-1 0-16,1 1 15,2 4-15,1 0 16,1 1-16,0 0 0,1 3 15,-1-1-15,2 1 16,0 1-16,0 1 16,-1 3-16,1 4 0,-1 0 15,-1 4-15,2-1 16,-1 2-16,1 1 0,-1 0 16,1-1-16,-2-1 15,2 0-15,0 1 16,0-2-16,0-1 0,2 1 15,-1-1-15,0 0 16,2 0-16,0-1 16,1 1-16,0-1 0,2-1 15,0-1-15,0 1 16,1-2-16,-2-2 16,2-1-16,0-2 0,-3-4 15,-4 2-15,0 0 16</inkml:trace>
  <inkml:trace contextRef="#ctx0" brushRef="#br0" timeOffset="5009.573">8978 3036 0,'0'0'16,"0"0"-16,-11 1 0,0 2 15,-2 1-15,1 1 16,1 4-16,-1-1 16,0 2-16,3 1 0,-1 1 15,3-1-15,0 1 16,3-1-16,2 0 0,0-1 16,2-2-16,3 0 15,1-1-15,3 2 16,3-3-16,1 0 0,2-1 15,1 1-15,0 1 16,0-2-16,1 2 0,-3 1 16,2 1-16,-3 0 15,-1 1-15,-2 0 16,-1-1-16,-2 1 0,-2-1 16,0 0-16,-3-1 15,-3 0-15,0 0 16,-2-1-16,-2 2 0,-3-4 31,1 2-31,-2-2 16,1 0-16,0-1 0,1-2 15,-1-2-15,3 0 16,-1-1-16,2-4 16,4-1-16,2 6 0,0 0 15,0 0-15</inkml:trace>
  <inkml:trace contextRef="#ctx0" brushRef="#br0" timeOffset="5656.713">9522 3003 0,'0'0'15,"0"0"-15,0 0 0,-11 1 16,2 2-16,-2 1 15,0 1-15,-2 4 16,2-1-16,0 3 0,-1 1 16,1 1-16,1 0 15,2 1-15,1 0 16,0 0-16,3-1 0,1 0 16,1 1-16,2-1 15,1 1-15,3 1 0,2 0 16,1 2-16,2-2 15,4-1-15,-1-2 16,3-1-16,0-1 0,0-2 16,2-3-16,1 0 15,0-4-15,-1-2 16,1-2-16,-1-1 0,-2-2 16,0-1-16,-3 0 0,1 1 15,-5-3-15,0 1 16,-2 0-16,-2 1 15,-3 1-15,1 0 0,-4 1 16,0 1-16,-4 0 16,1 1-16,-4 2 15,0 2-15,-4 1 0,-2 2 16,0 0-16,-3 2 16,3-1-16,-7 3 15,1 1-15,2-4 0,0 1 16,19-6-16,0 0 15</inkml:trace>
  <inkml:trace contextRef="#ctx0" brushRef="#br0" timeOffset="7118.497">6359 3439 0,'0'0'15,"0"0"-15,0 0 0,0 0 16,0 0-16,0 0 15,0 0-15,0 0 16,0 0-16,0 0 0,9-3 16,1 2-16,2-2 15,2 1-15,1 1 16,2 1-16,-1-1 0,4 1 16,-3 0-16,1 0 15,4 0-15,-2 0 16,6 0-16,-7 0 0,10-2 15,-3 2-15,4 0 16,1-1-16,-7 1 16,9-2-16,0 2 0,2 0 15,-1 0-15,-6 0 16,7 0-16,-6 0 16,10 0-16,-10-1 0,1 1 15,11 0-15,-8-1 16,7-1-16,-6 2 15,-1 0-15,11-1 0,-8 1 16,-1-1-16,10-1 16,-9 1-16,0-2 0,1 2 15,0-1-15,1 1 16,12 0-16,-14-1 16,3 1-16,1-1 0,-1 0 15,1 0-15,0 0 16,-2-3-16,2 4 0,-1-2 15,-1 2-15,2-2 16,-3 2 0,2-2-16,-1 2 15,-1-2-15,3 2 16,-1-1-16,-1 1 0,1-2 16,-1 0-16,1 2 15,1-2-15,-3 2 0,1-1 16,1 1-16,-2 1 15,0 0-15,-1 0 16,1 0-16,0 1 0,-3-1 16,4 0-16,-3 0 15,0-1-15,1 0 16,-2-1-16,2 1 0,-2 1 16,-11 0-16,13 0 15,-1 1-15,-1 1 16,-1-1-16,-7 0 0,7 2 15,2-3-15,-2 2 16,0-1-16,1-1 16,-1 1-16,0 1 0,-1-2 15,1 1-15,-2 0 16,-6-1-16,7 2 16,-13-2-16,11 1 0,0-1 15,-8 2-15,0-1 16,-4 2-16,2-2 15,-3 0-15,3-1 0,-2 2 16,-1-1-16,-1 1 16,-1-2-16,0 1 15,-3-2-15,1 1 0,-2-3 16,-2-1-16,-3-2 16,-6 6-16,0 0 15</inkml:trace>
  <inkml:trace contextRef="#ctx0" brushRef="#br0" timeOffset="7727.813">8714 2970 0,'0'0'16,"0"0"-16,0 0 0,0 0 15,0 0-15,0 0 16,0 0-16,4-11 15,4 0-15,2-2 0,1-2 16,2 0-16,1-2 16,1 0-16,2-1 15,-2 4-15,3-4 0,-5 3 16,1 0-16,0 0 16,1 0-16,-1 1 15,0 0-15,-1 0 0,0 1 16,-2 2-16,-2 2 15,0 1-15,-1 0 16,-3 2-16,1 1 0,-1-1 16,0-1-16,-1 0 15,-2 1-15,-2 6 16,0 0-16</inkml:trace>
  <inkml:trace contextRef="#ctx0" brushRef="#br0" timeOffset="8546.604">8749 2088 0,'0'0'0,"0"0"0,0 0 16,0 0-16,0 0 16,10-4-16,1 0 15,3 1-15,1 0 0,0 0 16,1 2-16,0 1 15,-1 3-15,0 0 16,-3 2-16,-2 1 0,0 3 16,-5 1-16,-1 1 0,-1 3 15,-3-1-15,-1 2 16,-4-1-16,3-1 0,-4-1 16,1-1-16,-2-1 15,0-2-15,1-1 16,1-2-16,2 1 0,0-2 15,2 0-15,1 0 16,3 2-16,1-2 0,3 0 16,1 0-16,3 0 15,0-1-15,3 0 16,1-1-16,0 1 0,0 1 16,-1 2-16,0-1 15,-3 4-15,-2-1 16,-2 0-16,-3 0 0,0 1 15,-2-1-15,-2-1 16,-3 1-16,-1 0 16,-2 0-16,-2 2 0,-3-2 15,0 1-15,-1-1 16,-1-1-16,2 0 16,0-2-16,0 1 0,3-2 15,0-2-15,1 0 16,2-2-16,3-2 15,2 2-15,0 0 0</inkml:trace>
  <inkml:trace contextRef="#ctx0" brushRef="#br0" timeOffset="8985.261">9278 2349 0,'0'0'15,"0"0"-15,0 0 16,0 0-16,0 0 0,0 0 16,0 0-16,0 0 15,-2 14-15,1 1 16,-1 0-16,0 5 0,-1 0 16,-1 2-16,1 2 15,-1-1-15,1-1 16,0-4-16,1-2 0,0 2 15,1-3-15,1-1 16,0-3-16,0 0 16,1-1-16,2-2 0,1-1 15,0-3-15,-1-4 16,-3 0-16</inkml:trace>
  <inkml:trace contextRef="#ctx0" brushRef="#br0" timeOffset="10570.747">9674 4020 0,'0'0'0,"0"0"15,0 0-15,0 0 16,0 0-16,0 0 0,0 0 16,0 0-16,-9-9 15,1 1-15,0 1 16,-2 1-16,2-1 0,-2 2 16,1-1-16,-1 2 15,-1 0-15,0 0 16,-1 1-16,-1 2 0,0-1 15,-1 4-15,0 1 16,0 1-16,2 0 16,-2 3-16,2 0 0,1 1 15,0 1-15,0 1 16,3 2-16,-1 1 16,4 1-16,1-1 0,1 2 15,2 1-15,1-1 16,1-2-16,3 1 15,2-1-15,0-2 0,4-2 16,1-2-16,1 0 16,1-4-16,1-1 15,-1-2-15,2-1 0,-1-3 16,0 0-16,0-2 16,-1-1-16,1-1 15,1-1-15,-2-2 0,-1 0 16,0-2-16,-2 1 0,1-1 15,-3 1-15,-1 1 16,0 0-16,-1 1 16,-2 4-16,-1-1 0,-2 3 15,2 1-15,-3 1 16,1 1-16,-1 1 16,1 0-1,-1 0-15,0 3 0,2 1 0,-1 3 0,-1 1 16,0 4-16,2 5 15,-2 1-15,0-2 16,0 2-16,0 6 0,-2-7 16,2 3-16,0-2 15,-1 1-15,1-1 16,1 0-16,-1-3 0,3-1 16,-2-2-16,2-1 15,-2-1-15,2-4 16,0 0-16,-2-2 0,1-3 15,-2-3-15,-2-5 16,0-1-16,2 8 16,0 0-16</inkml:trace>
  <inkml:trace contextRef="#ctx0" brushRef="#br0" timeOffset="11267.391">8045 2953 0,'0'0'0,"0"0"0,0 0 16,0 0-16,0 0 0,0 0 15,7-8-15,1-2 16,2-1-16,-1 0 16,4-1-16,-2-1 0,1 0 15,1 0-15,0 0 16,0-1-16,-2-1 16,1 1-16,1-1 0,-2 0 15,1 1-15,-1-1 16,0 1-16,1 0 15,1 1-15,-2-1 0,1 0 16,-1 0-16,0 2 16,-1 1-16,-2 0 15,-1 3-15,-2 2 0,-1 1 16,-1 0-16,-1 3 16,-2-1-16,-2-3 15,-2 2-15,4 4 0,0 0 16</inkml:trace>
  <inkml:trace contextRef="#ctx0" brushRef="#br0" timeOffset="11704.8">7879 2384 0,'0'0'16,"0"0"-16,0 0 0,0 0 16,0 0-16,0 0 15,0 0-15,0 0 16,0 0-16,-3 11 0,0 0 15,0 0-15,3 1 16,-1-1-16,0 0 16,-1 0-16,1 0 0,1 0 15,-1-1-15,-1-1 16,1 1-16,1-2 16,0 0-16,0 2 0,1-2 15,-1 1-15,0-1 16,2 0-16,-1 0 15,2 1-15,-1-4 0,1 1 16,1-5-16,-2-2 16,-2 1-16,0 0 15,0 0-15</inkml:trace>
  <inkml:trace contextRef="#ctx0" brushRef="#br0" timeOffset="12764.87">8725 1906 0,'0'0'0,"0"0"0,0 0 16,0 0-16,-9-4 15,1 0-15,1 1 16,2-1-16,1 3 0,-1-2 15,1 2-15,2-1 16,-1 1-16,1 1 16,1 0-16,0 1 0,-2 3 15,-1 3-15,1 2 16,-1 0-16,0 2 16,0 3-16,0 1 0,-1 0 15,1 0-15,-1 1 31,1-1-31,0 0 0,-1-3 16,3 1-16,-1-2 16,0 0-16,2-3 15,-1 0-15,2-1 0,0 0 16,2 0-16,1 0 16,-1-3-16,2-2 15,1-2-15,-5 0 0</inkml:trace>
  <inkml:trace contextRef="#ctx0" brushRef="#br0" timeOffset="15077.209">9015 4053 0,'0'0'15,"0"0"-15,0 0 16,0 0-16,0 0 0,0 0 16,0 0-16,0 0 15,0 0-15,0 0 16,0 0-16,-6-8 0,-1 3 15,1-2-15,-3 3 16,1 0-16,-2-1 16,-1 3-16,0 0 0,0 2 15,-1 2-15,0-1 16,-2 3-16,0 0 16,2 2-16,-2 1 0,3 1 15,-1 2-15,2-1 16,2 2-16,-1 0 15,4 2-15,1-2 0,0 1 16,2-1-16,4 0 16,0-1-16,3-1 15,0-1-15,3 1 0,2-2 16,1-2-16,3 1 16,-2-2-16,3 0 15,-1-1-15,1 1 0,0-1 16,0 1-16,1-2 15,-1 3-15,-2-1 16,1 1-16,0 1 0,0 1 16,-3 1-16,1 0 15,-2 2-15,-2-1 16,0 1-16,-2 0 0,-2-1 16,0 1-16,-3-1 15,1 0-15,-4-1 16,1 0-16,-2-1 0,-1 0 15,-1-2-15,-1 0 16,-1-1-16,-1 0 0,0-1 16,-1-2-16,1 0 15,-1-1-15,0-1 16,2-2-16,-1-1 0,1 0 16,0-2-16,1 0 15,0-1-15,1-2 16,-1 0-16,2-1 0,0-1 15,1-1-15,0 1 16,2-2-16,1 0 16,0 0-16,1 0 0,2-1 15,0 0-15,2-1 16,2 1-16,0-1 16,0 0-16,1 1 0,0-2 15,-1 0-15,2 0 16,-3-2-16,1 2 15,-3-1-15,1 1 0,-3-2 16,-3 0-16,-2 4 16,3 14-16,0 0 15,0 0-15</inkml:trace>
  <inkml:trace contextRef="#ctx0" brushRef="#br0" timeOffset="15661.7">7335 2899 0,'0'0'0,"0"0"0,0 0 15,11-6-15,-1-1 16,2 0-16,1 0 16,0 1-16,3-2 0,-3 1 15,3-1-15,0 0 16,2-2-16,0 1 15,-2-1-15,4 0 0,-7 2 16,2 1-16,1-1 16,-3 0-16,2-1 15,2 1-15,-2-1 0,-1 2 16,0 0-16,-3 1 16,0 1-16,-3-1 0,0 2 15,-1 0-15,-2-1 0,-2-1 16,-3 6-16,0 0 15</inkml:trace>
  <inkml:trace contextRef="#ctx0" brushRef="#br0" timeOffset="16227.618">7367 2448 0,'-10'3'0,"-1"-2"16,-1 2-16,-2 0 15,0 1-15,-1 2 16,2 0-16,-3 5 0,1 2 15,4 1-15,-2 3 32,3 0-32,0 1 0,-2 5 15,5-4-15,0-1 16,3 2-16,1-1 16,2-3-16,2 0 0,2-3 15,3-2-15,0-2 16,3-3-16,2 0 15,0-2-15,2-3 0,1-1 16,1-2-16,0-2 16,2-3-16,-2-2 0,-1 1 15,0-3-15,-1-1 16,0-1-16,-2 1 16,-3-2-16,0 2 0,-2-2 15,-2 2-15,-1-3 16,-3 1-16,0 0 15,-3 0-15,-1 1 0,0-1 16,-3 1-16,0 4 16,-1 2-16,-2 1 15,0 2-15,3 2 0,7 2 16,0 0-16</inkml:trace>
  <inkml:trace contextRef="#ctx0" brushRef="#br0" timeOffset="16619.883">7751 2258 0,'0'0'0,"0"0"16,0 0-16,0 0 16,-3 13-16,2-2 0,-2 1 15,-1 1-15,1 2 16,0 0-16,0 0 0,1 2 15,-1-1-15,2 1 16,-1-2-16,2-3 16,0 0-16,0-2 0,0 0 15,2-1-15,0-2 16,2 0-16,2-3 16,-3-1-16,-3-3 0,0 0 15</inkml:trace>
  <inkml:trace contextRef="#ctx0" brushRef="#br0" timeOffset="17595.044">8030 4033 0,'0'0'16,"0"0"-16,0 0 0,-10 4 15,3-1-15,-1-1 16,4 0-16,1-2 16,2 1-16,2-1 0,1 0 15,2 2-15,3-2 16,0 0-16,2 1 15,1-1-15,1 0 0,0 0 16,1 0-16,-1 0 16,3 0-16,-2 0 15,2 0-15,-2 0 0,-1 1 16,2-1-16,-2 2 16,-1-2-16,-1 1 0,1-1 15,-2 1-15,-1 1 0,-2-1 16,1 1-16,-3 0 15,1 0-15,-1-1 16,-1 2-16,0 1 0,0 0 16,0 2-16,-1 2 15,-1 1-15,0 4 16,-1 1-16,-2 2 0,2 1 16,1-1-16,-2 1 15,0-1-15,0 1 16,1-2-16,-1-1 0,0-2 15,2 0-15,0-2 16,0 0-16,1-4 16,-1 0-16,1-3 0,-1-5 15,0 2-15,0 0 16</inkml:trace>
  <inkml:trace contextRef="#ctx0" brushRef="#br0" timeOffset="18563.704">5850 1023 0,'0'0'0,"0"0"16,0 0-16,0 0 16,0 0-16,0 0 0,0 0 15,14 0-15,1 3 16,3 0-16,1 0 16,2-1-16,1 0 0,1 2 15,2-1-15,-1-1 16,-4 4-16,4-1 15,-3-2-15,-2 3 0,2-2 16,-2 1-16,-1-1 16,1 2-16,-2-1 15,-2-2-15,-4 1 0,-1 0 16,-4 2-16,0-3 16,-2 1-16,-1 3 15,-3 1-15,0 3 0,-3 0 16,-1 5-16,-2 1 15,1-1-15,-2 6 16,-3 9-16,-1 2 0,-1 8 16,-4 7-16,6-19 15,2 1-15,-2-1 16,0-1-16,4-4 0,0-7 16,2-2-16,0-3 15,1 2-15,2-3 16,-1 2-16,2-4 0,2-2 15,2-3-15,0-4 16,-4 0-16,0 0 16</inkml:trace>
  <inkml:trace contextRef="#ctx0" brushRef="#br0" timeOffset="19473.127">6839 1161 0,'0'0'16,"4"-10"-16,0 1 0,-3 0 15,1 1-15,-5 0 16,0 0-16,-2-1 15,-2 4-15,-4-1 0,0-2 16,-3 5-16,-1-1 16,-1 3-16,-2 2 15,-3 3-15,6 2 0,-7 1 16,0 2-16,7 2 16,-5 3-16,7 0 15,-1-2-15,3 3 0,1-1 16,2 3-16,4-4 15,3 1-15,3-1 16,2-2-16,5 1 0,0-1 16,4-1-16,0 1 15,3-2-15,-1-1 16,1 2-16,1-3 0,-1 3 16,2-2-16,-1 1 0,-2 2 15,0 2-15,-1-1 16,-2 2-16,-1 1 15,-3 2-15,-1 0 0,-3 1 16,-1 0-16,-3 1 16,-3 1-16,1-2 15,-5 0-15,-2-1 0,0-1 16,-2-3-16,0-2 16,-2-1-16,2-5 15,2 0-15,1-3 0,1 1 16,1-3-16,-1-1 15,3-2-15,-1-1 16,1-2-16,-1-2 0,1-4 16,2-2-16,0-3 15,2 0-15,2-3 16,0 4-16,2-2 0,2 0 16,1 0-16,4-3 15,-2 5-15,1-1 16,1 2-16,0 0 0,1 0 15,1 1-15,-1-1 16,1 1-16,-1 1 16,0 0-16,-1-2 0,-1 1 15,0 2-15,-4 1 16,1 1-16,-1 1 16,-2-1-16,0 2 0,-1-2 15,0 3-15,-2-4 16,0 2-16,-1-1 15,0 2-15,0-3 0,-1 1 16,0 3-16,-1-1 16,-1 3-16,2 2 0,1 3 15</inkml:trace>
  <inkml:trace contextRef="#ctx0" brushRef="#br0" timeOffset="20285.55">7462 1106 0,'0'0'16,"0"0"-16,0 0 15,-8-8-15,-2 2 16,2 1-16,0 2 0,-2-1 16,-1 2-16,0 0 15,0 2-15,-2 2 16,1 0-16,-2 2 0,1 1 15,0 1-15,1 1 16,1 0-16,1 2 16,2 1-16,1 2 0,2-1 15,0 4-15,4-4 16,1 3-16,1 0 16,4-2-16,-1-1 0,3 0 15,1 0-15,3-1 16,0-3-16,1 0 15,2-3-15,1-1 0,-1-3 16,1 0-16,0-5 16,0 0-16,-1-1 15,-2-2-15,1-1 0,-2-2 16,-2 1-16,0-5 16,-1 2-16,-1-2 0,0 0 15,-3 1-15,-1 3 16,-1 0-16,0 2 15,-2 3-15,1 2 0,-1 1 16,0 3-16,0 0 16,-1 0-16,1 3 15,-2 1-15,0 0 0,0 2 16,-1 5-16,1 1 16,-1 3-16,-3 5 15,2 4-15,0 1 0,-1 1 16,1 2-16,1-1 15,1-5-15,2 0 16,0 0-16,2 0 0,-1-2 16,1 0-16,0-1 15,0-2-15,0-2 16,0-3-16,2 1 0,0-1 16,-1-2-16,0 0 15,-1-1-15,1 1 16,0-1-16,-3 0 0,1-5 15</inkml:trace>
  <inkml:trace contextRef="#ctx0" brushRef="#br0" timeOffset="24086.979">12174 10834 0,'0'0'16,"0"0"-16,0 0 15,0 0-15,0 0 0,0 0 16,0 0-16,0 11 15,2 3-15,-2 1 16,1 2-16,0 1 0,-2 2 16,1 2-16,-1 0 15,-1-2-15,1 6 16,-2-2-16,2-1 0,-1-3 16,0 6-16,2-4 15,-2-1-15,2 0 16,0-2-16,0-1 0,0-3 15,0-1-15,0-1 16,2-3-16,-1-2 16,2-2-16,-1-5 0,-2-1 15,0 0-15</inkml:trace>
  <inkml:trace contextRef="#ctx0" brushRef="#br0" timeOffset="24571.309">12474 10884 0,'0'0'15,"0"0"-15,0 0 16,0 0-16,0 0 0,0 0 16,0 14-16,-1 2 15,-2 2-15,-1 4 16,0 0-16,0 3 0,-2-3 16,1 11-16,-2-1 15,3-9-15,1 2 0,-1-2 16,1-2-16,0-1 15,2-3-15,1-3 16,1-3-16,2-2 0,0-2 16,1 0-16,3-2 15,0 1-15,2-3 16,2 1-16,3-3 0,2 1 16,1-2-16,2 0 15,-2-2-15,2 1 16,-1-1-16,5 0 0,-3-1 15,6 0-15,-7-1 16,0-1-16,-1-2 16,-6-2-16,-12 9 0</inkml:trace>
  <inkml:trace contextRef="#ctx0" brushRef="#br0" timeOffset="24899.403">12668 11071 0,'0'0'0,"0"0"0,0 0 16,0 0-16,0 0 16,0 0-16,1 15 15,1 0-15,-2 5 0,1 0 16,-2 1-16,1 1 15,-2 0-15,2 0 16,0-4-16,-1 5 0,2-5 16,-1 1-16,2-1 15,-1 0-15,2 0 0,0 1 16,1-2-16,-1-4 16,2-2-16,1-4 15,-1-3-15,-5-4 0,0 0 16,0 0-16</inkml:trace>
  <inkml:trace contextRef="#ctx0" brushRef="#br0" timeOffset="25524.499">13141 10878 0,'0'0'0,"0"0"16,0 0-16,0 0 0,-8-5 15,-2 2-15,1 2 16,-1 2-16,0 5 15,-2 3-15,1 5 0,0 0 16,1 4-16,-5 8 16,4-6-16,-4 11 15,1-1-15,5-5 0,-1 6 16,5-4-16,0-1 16,4 0-16,1-1 15,4 1-15,2-4 0,3 0 16,5-4-16,1-1 15,-1-6-15,0-1 16,1-3-16,0 0 0,0-4 16,0-1-16,-1-2 15,0-2-15,-2-3 0,1-1 16,-4-3-16,-1-2 16,-1-2-16,-1-3 15,-2 0-15,-3 1 0,-3 0 16,-3 1-16,-1 0 15,-5 2-15,-2 2 16,-2 2-16,-1 1 0,-4 3 16,2 3-16,-1 2 15,0 4-15,0 2 16,2 2-16,1 3 0,1 0 16,1 2-16,4 0 15,6-6-15,4-8 16,0 0-16</inkml:trace>
  <inkml:trace contextRef="#ctx0" brushRef="#br0" timeOffset="28515.91">13279 10877 0,'0'0'0,"0"0"15,0 0-15,0 0 16,0 0-16,0 0 16,11-1-16,1-2 0,2 3 15,0 0-15,-1-1 16,4 1-16,-1-2 16,2 1-16,2-1 0,-1 0 15,0 0-15,-1 0 16,1-1-16,0 0 15,-1 0-15,0 1 0,-3 0 16,-1 2-16,-2 0 16,-1 3-16,-1 0 15,-2-1-15,-1 4 0,-1 1 16,-4 1-16,0 2 16,-1 2-16,-2 0 15,-1 2-15,-2 1 0,0 2 16,-1-1-16,1 1 15,-2-1-15,1 1 16,-4 6-16,2-2 0,-2 6 16,-2 2-16,0 2 15,1-8-15,2-1 16,-2 1-16,2-1 0,0 0 16,0 0-16,2-1 15,5-9-15,1-12 16</inkml:trace>
  <inkml:trace contextRef="#ctx0" brushRef="#br0" timeOffset="31577.291">6103 14665 0,'0'0'0,"0"0"0,0 0 15,0 0-15,0 0 16,0 0-16,0 0 15,0 0-15,0 0 0,8 7 16,0-2-16,1 0 16,0-3-16,1 0 15,1-2-15,3 0 0,-1 0 16,4-2-16,-1 2 16,1-1-1,-1 1-15,2 0 16,-1 0-16,1 0 0,-2 1 15,1-1-15,-3 2 16,-1-1-16,0 0 16,-2 1-16,-2-1 0,0 2 15,-3 0-15,0-1 16,-2 3-16,-1-1 16,0 1-16,-1 1 0,-2 1 15,0 1-15,-1 1 16,-2 1-16,-1 2 15,0 1-15,-2-1 0,1 2 16,-1 1-16,0-1 16,0 1-16,1 0 15,0 0-15,0 2 0,1-2 16,0-1-16,1-1 16,0 0-16,-1-1 0,1-1 15,2 0-15,0-1 16,-1-1-16,1 0 15,-1 0-15,2 0 0,2-3 16,-2-1-16,3-5 16,-3 0-16,0 0 0,0 0 15</inkml:trace>
  <inkml:trace contextRef="#ctx0" brushRef="#br0" timeOffset="32155.368">6774 14621 0,'0'0'0,"0"0"15,0 0-15,0 0 0,0 0 16,0 0-16,-1 10 16,-1 1-16,0 2 15,-1 1-15,-1 3 0,0 1 16,0 2-16,-1 1 15,3-3-15,-4 2 16,3-2-16,-1-1 0,2 1 16,-1-2-16,1 2 15,1-3-15,1-1 16,1-2-16,1-1 0,1-2 16,1-1-16,0-1 15,3-2-15,0 1 16,1-4-16,0 1 0,2 0 15,-1-2-15,2 1 16,2-2-16,0 0 16,1-2-16,1 0 0,0-3 15,-1 0-15,0-3 16,0-2-16,-3-2 16,-3-1-16,-3 2 0,-5 11 15,0 0-15,0 0 16,0 0-16</inkml:trace>
  <inkml:trace contextRef="#ctx0" brushRef="#br0" timeOffset="32499.135">6884 14724 0,'0'0'0,"0"0"0,0 0 16,0 0-16,0 0 15,0 0-15,0 0 0,0 0 16,-1 11-16,-2 3 16,2 0-16,-1 1 15,2 1-15,-1 1 0,1 1 16,0-2-16,-1 1 16,2-1-16,-1 1 15,1-1-15,-1 1 0,2-2 16,-2 1-16,0 0 15,0-3-15,0 2 16,1-1-16,-1 1 0,3-2 16,0-1-16,2-1 15,1-1-15,2-6 16,-1-3-16,-7-1 0,0 0 16,0 0-16</inkml:trace>
  <inkml:trace contextRef="#ctx0" brushRef="#br0" timeOffset="33327.182">7620 14723 0,'0'0'16,"0"0"-16,0 0 15,0 0-15,0 0 0,0 0 16,0 0-16,0 0 16,0 0-16,-10-4 0,-1 0 15,0-1-15,-2 4 16,-1 0-16,-1 1 15,2 2-15,0 1 0,-1 3 16,0 1-16,0-1 16,2 4-16,2-2 15,2 2-15,3 0 0,1-1 16,2 1-16,4-1 16,2 0-16,1 0 15,3 2-15,2-1 0,2 0 16,2-1-16,0 1 15,1 0-15,0-1 16,2 1-16,-1 1 0,-1 0 16,0 1-16,-2-1 15,-2 2-15,0-1 16,-2 0-16,-2 1 0,-1-1 16,-3-1-16,-2 0 15,-2-1-15,-2-2 16,-3 0-16,-1-1 0,-4 0 15,0-2-15,-2 1 16,-1-3-16,-3-1 16,2-2-16,-1 0 0,2-2 15,-1-1-15,3 0 16,2-2-16,0-1 16,3 1-16,1-2 0,1-1 15,3-2-15,0 0 16,1-1-16,2 0 15,2-2-15,3-1 0,0-1 16,3 0-16,0-1 16,1 1-16,1-1 15,0 2-15,-1 0 0,1 0 16,-2 1-16,2-1 16,2 0-16,-2 2 15,1-1-15,2 1 0,-2 0 16,2 1-16,1-2 15,-1 5-15,-5 1 0,-9 7 16,0 0-16,0 0 16,0 0-16</inkml:trace>
  <inkml:trace contextRef="#ctx0" brushRef="#br0" timeOffset="33984.66">8212 14720 0,'0'0'0,"0"0"16,0 0-16,0 0 0,0 0 15,0 0-15,2-10 16,0 1-16,-4 2 16,0 0-16,-3 2 0,-1-1 15,-3 2-15,-2 1 16,-1 2-16,-2 1 16,0 1-16,1 2 0,0 1 15,2 2-15,2 0 16,2 1-16,1 2 15,2-3-15,1 4 0,2-2 16,1 2-16,1 0 16,2-1-16,3 1 15,-1 1-15,5 0 0,-1 0 16,1-2-16,1 2 16,0-1-16,0 1 0,-1-1 15,-1-1-15,1 1 16,-3 0-16,-2-1 15,1 0-15,-2 0 0,-1 1 16,-2-2-16,-1 0 16,-1 2-16,-3-2 15,1 0-15,-3-1 0,-1 0 16,-1-1-16,0-2 16,-2 0-16,-1-1 15,-1-2-15,-1-1 0,1-1 16,0-1-16,1 0 15,0-3-15,1 0 16,3-3-16,3-2 0,4-1 16,3 0-16,1 0 15,-4 11-15,0 0 0,0 0 16,0 0-16</inkml:trace>
  <inkml:trace contextRef="#ctx0" brushRef="#br0" timeOffset="34441.053">8858 14609 0,'0'0'0,"8"7"15,0-2-15,-1 1 16,-4-4-16,-2 1 16,2 0-16,-3-2 0,0 3 15,0 3-15,-1 0 16,-1 3-16,0-1 16,-1 2-16,0 2 0,-1 0 15,3 3-15,-2-1 16,0-2-16,0 3 15,1-1-15,0-2 0,0 1 16,-1 0-16,1 0 0,0-1 16,0 0-16,0-1 15,0 1-15,1-2 16,-1 0-16,1-2 0,1 1 16,-1 0-16,1-1 15,-2 1-15,2-2 16,0 0-16,0 2 0,0-3 15,0-2-15,0-3 16,0-2-16,0 0 16,0 0-16</inkml:trace>
  <inkml:trace contextRef="#ctx0" brushRef="#br0" timeOffset="36128.345">7074 15175 0,'0'0'16,"0"0"-16,0 0 16,0 0-16,0 0 0,0 0 15,0 0-15,0 0 16,0 0-16,-11 2 16,0-2-16,1-2 0,-1 2 15,0-1-15,0 1 16,0 0-16,-1 0 15,0 0-15,-1 0 0,-1 3 16,2-2-16,-2 3 16,1 2-16,0-1 15,1 2-15,1 1 0,1 1 16,2 0-16,1 1 16,2 1-16,2-1 15,0 1-15,3 1 0,0-1 16,3 1-16,1-1 15,1 0-15,4 0 16,0-2-16,2-1 0,2-3 16,0-1-16,1-1 15,0-1-15,0-2 0,-2-2 16,2-1-16,-2-1 16,2-1-16,-2-1 15,1-2-15,-2 0 0,-2 0 16,1-1-16,-3 1 15,0-2-15,-2 2 16,1 0-16,-2 0 0,0-1 16,-1 3-16,1 0 15,-3 1-15,2 0 16,-2 1-16,1 1 0,-2 2 16,1 0-16,-1 1 15,0 0-15,0 0 16,-1 1-16,1 2 0,-2 2 15,0 4-15,0 0 16,0 1-16,-1 2 16,0 1-16,0-2 0,2-2 15,-2 4-15,-1 2 16,1 1-16,1 1 16,-3 1-16,3-2 0,0 1 15,0-1-15,2 1 16,-2-2-16,2 1 15,0-1-15,2-1 0,-2 0 16,2-2-16,0-1 16,2 0-16,0-2 15,0-3-15,2 0 0,-1-5 16,1-1-16,-6 0 16,0 0-16,0 0 15,0 0-15</inkml:trace>
  <inkml:trace contextRef="#ctx0" brushRef="#br0" timeOffset="36881.576">7652 15152 0,'0'0'15,"0"0"-15,0 0 16,0 0-16,0 0 0,0 0 15,0 0-15,0 0 16,0 0-16,0 0 16,0 0-16,0 0 0,0 0 15,0 0-15,0 0 16,-13-3-16,1 3 16,1 2-16,1 2 0,1 0 15,0 1-15,1 1 16,3-1-16,-1 1 15,3-1-15,1 2 0,2-1 16,0 2-16,2-1 16,1 1-16,4-1 15,-1 1-15,2-1 0,0 1 16,2-1-16,2 2 0,0 0 16,1-1-16,-1 2 15,1 0-15,-1-1 16,-1 2-16,-3 0 0,0 2 15,-1-1-15,-1 0 16,-3 2-16,-1 0 16,0 1-16,-1 0 0,-2-1 15,-1 1-15,-2-3 16,-1 1-16,-1-2 16,-2 0-16,0-3 0,-2-1 15,-1 0-15,0-2 16,-3-1-16,2-1 15,-2-1-15,2-1 0,-2-2 16,2-1-16,1-2 16,2-1-16,3-2 15,0-3-15,5-1 0,2 0 16,-1 11-16,0 0 16,0 0-16,0 0 15</inkml:trace>
  <inkml:trace contextRef="#ctx0" brushRef="#br0" timeOffset="37787.79">8221 15141 0,'0'0'0,"0"0"0,0 0 16,0 0-16,0 0 15,0 0-15,0 0 16,0 0-16,0 0 0,0 0 16,0 0-16,-4 11 15,0 0-15,-2 0 16,1 0-16,1 0 0,-2 1 15,2 1-15,1-1 16,-1 2-16,2-2 16,-1 1-16,1-1 0,1 0 15,1-1-15,0 2 16,-1-2-16,1 1 16,1-1-16,-1 0 0,1 2 15,1-2-15,-1-2 16,2 2-16,1-1 15,-1-1-15,1 1 0,-1-2 16,1 1-16,0-3 16,0 1-16,0 0 15,0-3-15,0 2 0,1-2 16,-1 0-16,1 0 16,-1-1-16,2 0 15,-1-1-15,-1 1 0,2-1 16,-1-1-16,1 0 15,1-1-15,0 0 16,0 0-16,1-1 0,-1 0 16,1-2-16,0 0 15,-1 0-15,1-1 0,-1 0 16,0 0-16,-1-2 16,-1 1-16,1-1 15,-2 0-15,0-1 0,-1-2 16,-1 1-16,0 0 15,-2-2-15,0 2 16,-2-2-16,0 1 0,-1-1 16,-1 1-16,-2 0 15,1 2-15,-1 1 16,-1 1-16,0 1 0,-1 2 16,0 0-16,0 2 15,-2 0-15,0 3 16,1-2-16,-1 3 0,2 1 15,-2 0-15,2 2 16,-2 1-16,4 0 16,-1 2-16,1 0 0,3-1 15,2 1-15,2-2 16,2-1-16,3 0 16,2-3-16,2 0 0,-1-1 15,-9-3-15,0 0 16,0 0-16,0 0 15</inkml:trace>
  <inkml:trace contextRef="#ctx0" brushRef="#br0" timeOffset="38318.991">8833 15160 0,'0'0'0,"0"0"16,0 0-16,2-9 15,-2 0-15,0 4 0,-2 1 16,2 0-16,0 2 16,0 1-16,-1 1 15,1 0-15,0 3 0,0 1 16,-2 1-16,1 2 15,1 3-15,-1 1 16,-1 2-16,2 3 0,-1 0 16,1 2-16,-1-1 15,1 0-15,0 1 16,0-3-16,0 2 0,0-2 16,1 0-16,0 0 15,2-1-15,0-2 16,0-1-16,1 0 0,-2-2 15,3 0-15,-1-2 16,1 1-16,2-1 16,-1-1-16,2-1 0,0 1 15,2-2-15,-1-1 16,2-2-16,0-1 16,2 0-16,-2-1 0,3-3 15,-2-2-15,2-1 16,-2-2-16,-1-2 15,0 0-15,-5 0 0,-6 11 16,0 0-16,0 0 16</inkml:trace>
  <inkml:trace contextRef="#ctx0" brushRef="#br0" timeOffset="38698.465">8963 15200 0,'0'0'16,"0"0"-16,0 0 15,-2 11 1,1-3-16,-1 1 16,2 0-16,-1 1 15,1 2-15,-1 2 0,-1 1 16,2 0-16,-1 2 15,0-2-15,-1 1 16,1 0-16,-1 0 0,1-1 16,0 2-16,-1-2 15,1 0-15,1-1 16,-1 1-16,-1-1 0,1-1 16,1 1-16,0-2 15,0 2-15,0 0 16,1-2-16,2 1 0,1-1 15,0-2-15,2-2 16,1-3-16,-2-2 16,-5-3-16,0 0 0,0 0 15</inkml:trace>
  <inkml:trace contextRef="#ctx0" brushRef="#br0" timeOffset="39774.032">9308 15576 0,'0'0'0,"0"0"15,0 0-15,0 0 16,0 0-16,-11 0 0,1-2 15,-2 2-15,-2-1 16,0-1-16,0 1 16,-1 1-16,0 0 0,0 0 15,-3 0-15,2 1 16,-2-1-16,-1 0 16,1 0-16,-2 0 0,1 2 15,3-1-15,-5 1 16,3-1-16,-4 0 15,4 1-15,-6 0 0,4 0 16,-5-1-16,5 1 16,-8-1-16,-1 0 15,7 1-15,-8-1 0,5-1 16,-8 1-16,0 2 16,7-3-16,-1 2 15,1-1-15,-9-1 0,9 1 16,-1-1-16,0 0 15,0 0-15,1 0 16,0 0-16,0 0 0,-1-1 16,1 1-16,-1 0 15,1 0-15,-2 0 16,1-1-16,1 1 0,-1-2 16,1-1-16,0 2 0,-1 0 15,0 1-15,1-2 16,0 1-16,0 1 0,0-1 15,1 1-15,-1 0 16,1-2-16,2 2 16,5 0-16,-5 0 0,-1 0 15,1 0-15,-1 0 16,1 0-16,0 0 16,-1 0-16,1 0 0,0 0 15,-1 2-15,-1-2 16,2 1-16,0-1 15,-2 1-15,0 1 0,0-2 16,2 1-16,-3 0 16,0 1-16,1-2 0,-3 3 15,2-2-15,-1 0 16,1 1-16,0-1 16,-2 0-16,1 1 0,-2-2 15,0 1-15,0 1 16,-10-2-16,10 0 15,-1 0-15,0 0 0,-2 0 16,-6 0 0,9 0-16,-1-2 15,-1 2-15,3 0 16,-1 0-16,0 0 0,1 2 16,1-2-16,1 0 15,5 0-15,2-2 16,-7 4-16,-1-1 0,8-1 15,-6-1-15,8 1 16,-8 1-16,7-1 16,-5 0-16,6 0 0,-1 0 15,0 1-15,2-1 16,1 2-16,0-1 16,-1 2-16,3-2 0,-3 1 15,4-1-15,2-2 16,10 1-16</inkml:trace>
  <inkml:trace contextRef="#ctx0" brushRef="#br0" timeOffset="58837.589">5349 15080 0,'0'0'0,"0"0"16,0 0-16,0 0 16,0 0-16,0 0 15,0 0-15,0 0 0,0 0 16,0 0-16,0 0 16,0 0-16,0 0 15,0 0-15,0 0 0,14-4 16,0 2-16,-1 0 15,1 1-15,1-1 16,-1 1-16,0 0 0,0 1 16,1-2-16,1 2 15,1 0-15,-1 0 16,2 2-16,-1-2 0,1 1 16,-2-1-16,-2 1 15,0 1-15,-1-1 16,-2-1-16,-1 2 0,0-1 15,-4 0-15,1 1 16,-1-1-16,-1 0 0,1 2 16,-1 1-16,1 2 15,1-2-15,-3-3 16,-4-1-16</inkml:trace>
  <inkml:trace contextRef="#ctx0" brushRef="#br0" timeOffset="59877.786">7912 14944 0,'0'0'0,"0"0"16,0 0-16,0 0 16,0 0-16,11-2 15,1-3-15,-1 0 0,0-1 16,1 0-16,1-3 15,1 1-15,-1-2 16,2 1-16,1-2 0,-1 0 16,1 0-16,1-2 15,-2 2-15,-1 2 0,3-4 16,-1 4-16,-3-2 16,3 1-16,-3-1 15,2 1-15,-1-1 0,0 0 16,1 0-16,-1 2 15,1-2-15,0 3 16,-3-1-16,-1 4 0,0-1 16,-2 2-16,-2 0 15,-2 1-15,-4-2 16,-2-1-16,1 6 0,0 0 16,0 0-16,0 0 15</inkml:trace>
  <inkml:trace contextRef="#ctx0" brushRef="#br0" timeOffset="60505.125">8111 14065 0,'0'0'15,"0"0"-15,0 0 16,-7-8-16,3 1 0,0 0 16,1 3-16,2 3 15,-1-1-15,2 2 16,0 2-16,0-1 0,0 3 16,0 3-16,2 1 15,-1 3-15,1 2 16,-2 2-16,1 0 0,-2 2 15,1 1-15,0-1 16,-2 3-16,-1-1 16,1 0-16,-1-1 0,0 0 15,2-2 1,-2 0-16,0-3 0,2 0 0,0-2 16,-1-2-16,1-2 0,1 0 15,1-3-15,-1 0 16,0-1-16,2-2 0,-1 1 15,2-2-15,-1 1 16,4-1-16,1 0 16,0 0-16,1-1 0,0 1 15,2-2-15,-1 1 16,1 0-16,0 1 16,-1-2-16,0 1 0,0 1 31,0-1-31,0-1 0,-1 2 15,1-1-15,0 1 16,2-2-16,-1 2 16,1-1-16,1 0 0,-1-2 15,-2-1-15,-1-3 16,-4-1-16,-4 8 16,0 0-16,0 0 0,0 0 15</inkml:trace>
  <inkml:trace contextRef="#ctx0" brushRef="#br0" timeOffset="60860.266">8272 14097 0,'0'0'0,"0"0"16,0 0-16,0 0 0,0 0 15,0 0-15,0 0 16,0 0-16,-1 11 15,-1 3-15,2 0 0,-2 1 16,2-2-16,-2 3 16,1-1-16,1 0 15,-2 0-15,2 0 0,-1 0 16,1 0-16,0-1 16,0 0-16,0-2 15,0 1-15,-1-1 0,1-1 16,0 0-16,1 0 15,-1 0-15,1 0 16,1 0-16,1 1 0,-1-1 16,2 2-16,1-4 15,0 0-15,-1-5 16,-4-4-16,0 0 0,0 0 16</inkml:trace>
  <inkml:trace contextRef="#ctx0" brushRef="#br0" timeOffset="61375.843">8675 14345 0,'0'0'16,"0"0"-16,0 0 16,0 0-16,0 0 0,0 0 15,0 0-15,0 0 16,0 0-16,0 0 15,0 0-15,0 0 0,0 0 16,0 0-16,-4 11 16,1 0-16,2 1 15,-1-1-15,2 1 0,0-1 16,-1 2-16,1-2 16,0 0-16,0-2 15,1 0-15,-1-3 0,0 0 16,2 0-16,-2-1 15,1-1-15,1 0 16,-2 0-16,1 1 0,0 0 16,1 1-16,0 0 15,0 1-15,-2 0 16,0 1-16,0 1 0,-2-5 16,2-4-16,0 0 15</inkml:trace>
  <inkml:trace contextRef="#ctx0" brushRef="#br0" timeOffset="62751.901">8859 15754 0,'0'0'15,"0"0"-15,0 0 0,0 0 16,0 0-16,0 0 15,0 0-15,0 0 16,0 0-16,0 0 0,0 0 16,0 0-16,0 0 15,0 0-15,7 7 16,0-1-16,3-1 0,-1-1 16,4-1-16,1 0 15,-1 1-15,4-3 16,-2 2-16,1-1 0,0 0 15,0-2-15,-1 3 16,0-2-16,2 1 16,-2-1-16,-1 2 0,-2-2 15,-1 1-15,0 0 16,-1 0-16,-3-1 0,-1 1 16,0-1-16,-1 2 15,0-1-15,-3 1 16,1 1-16,-2 0 0,1 1 15,-2 0-15,0 2 16,-2 0-16,1 1 16,-2 0-16,2 2 0,-2 0 15,0-1-15,-1 2 16,2 2-16,-3-2 16,3 1-16,-2 0 0,-1 1 15,3-1-15,-1 0 16,0 1-16,0-1 15,1 1-15,-1-2 0,0 0 16,2-2-16,-1 0 16,1-1-16,0 0 15,-1-1-15,0 0 0,0 1 16,-2-2-16,0-2 16,-2-4-16,1-3 0,5 3 15</inkml:trace>
  <inkml:trace contextRef="#ctx0" brushRef="#br0" timeOffset="63346.863">7378 15008 0,'0'0'0,"0"0"16,0 0-16,0 0 16,0 0-16,0 0 0,0 0 15,0 0-15,0 0 16,10-10-16,1 2 15,2-3-15,1 1 0,1-2 16,3-1-16,-1 2 16,-2 2-16,5-2 15,-3 1-15,4-1 0,-4 1 16,0 2-16,1 0 16,-2 0-16,1-1 15,-1 1 1,-1 1-16,-1 0 0,-4 2 0,-2 1 15,-1 0-15,-2-1 0,0 1 16,-3 0-16,0-1 16,-4-4-16,-3 0 15,-1 1-15,6 8 0,0 0 16</inkml:trace>
  <inkml:trace contextRef="#ctx0" brushRef="#br0" timeOffset="63978.038">7129 14386 0,'0'0'0,"0"0"0,0 0 15,0 0-15,0 0 16,0 0-16,0 0 0,0 0 16,0 0-16,0 0 15,0 0-15,8-10 16,1 1-16,0 2 0,2-2 16,0 3-16,2 0 15,-1 1-15,0 0 16,-1 1-16,2 0 0,-2 1 15,0 2-15,0-2 16,-2 2-16,1 1 16,-3-1-16,0 1 0,-2 1 15,1 0-15,-2 1 16,-1-1-16,-1 0 16,1 2-16,-2 0 0,1 1 15,-2 0-15,0 2 16,0 1-16,0 1 15,-3 0-15,2 2 0,-2-1 16,2 1 0,-2 1-16,0-1 15,0 1-15,1 0 16,0 0-16,-1 0 0,2 0 16,0 0-16,-1 0 15,1 1-15,1 0 0,-1-1 0,-1 0 16,1 0-16,1 0 15,-2-1-15,4 0 0,-1-1 16,3 0-16,2-3 16,-1-3-16,4-4 15,-4-5-15,-5 6 0,0 0 32,0 0-32</inkml:trace>
  <inkml:trace contextRef="#ctx0" brushRef="#br0" timeOffset="64445.652">7912 13790 0,'0'0'0,"0"0"0,0 0 16,0 0-16,0 0 15,0 0-15,0 0 0,0 0 16,0 0-16,4 11 15,0 0-15,-4 0 16,1 2-16,-2 0 0,0 1 16,-2 0-16,1 0 15,1 1-15,-2-1 16,2 1-16,0-3 0,-1 0 16,1 1-16,-1-2 15,1 1-15,1-1 16,-1 2-16,2 0 0,0 2 15,2-2-15,1-2 16,-1-6-16,-3-5 16</inkml:trace>
  <inkml:trace contextRef="#ctx0" brushRef="#br0" timeOffset="65734.229">8386 15775 0,'0'0'16,"0"0"-16,0 0 15,0 0-15,0 0 0,0 0 16,0 0-16,0 0 0,0 0 16,0 0-16,0 0 15,0 0-15,0 0 0,0 0 16,0 0-16,0 0 15,0 0-15,-11-3 16,2 3-16,-2 2 0,-2 2 16,2 0-16,-1 0 15,1 3-15,0-2 16,0 2-16,3 0 0,-1 0 16,4 0-16,-1-2 15,4 2-15,-1 0 16,3 0-16,3 1 0,-1-1 15,2 1-15,3 1 16,0-2-16,1 1 0,2-1 16,0 1-16,1 0 15,0 0-15,0 1 0,0 0 16,-2 1-16,1 1 16,-2 0-16,0 0 15,-1 0-15,-3-1 0,1 1 16,-3 0-16,0-2 15,-2 1-15,-2-2 0,-2 0 16,0-1-16,0-1 16,-2-2-16,-2 0 0,1-3 15,-1 1-15,-2-2 16,1 0-16,-1-2 16,1 0-16,-1-2 0,0-2 31,2 1-31,1-1 0,0-1 15,2-1-15,-1 0 16,2-2-16,1 0 16,2 1-16,0-2 0,1 0 15,1 0-15,2-2 16,1 1-16,1 0 16,1-1-16,-1 2 0,4 0 15,-2-1-15,1 1 0,0 0 16,0 0-16,2-2 15,0 2-15,-1-1 0,1 0 16,-2-1-16,-1 2 16,-2 0-16,-2 2 15,-3 0-15,0 9 0,0 0 16,0 0-16</inkml:trace>
  <inkml:trace contextRef="#ctx0" brushRef="#br0" timeOffset="66490.554">7667 15742 0,'0'0'0,"0"0"16,0 0-16,0 0 0,0 0 15,0 0-15,0 0 16,0 0-16,0 0 15,0 0-15,0 0 0,7-7 16,0 0-16,2 3 16,1-1-16,2 2 15,-1 0-15,0 0 0,3 3 16,0 0-16,-1 2 16,0 1-16,-1 1 0,-1 0 15,0 1-15,-2 2 16,-1 1-16,-3 1 15,1 2-15,-3-2 0,-2 4 16,-2-1-16,-5 3 16,1-1-1,-4 0-15,-2-2 0,0 0 0,-1-1 0,-1 0 16,0-1-16,-1 1 16,0-1-16,-1-1 15,1 0-15,2 0 0,0-1 16,1 1-16,1-2 15,2-2-15,2-1 16,2-1-16,1 0 0,2-1 16,2 1-16,2 0 15,1 0-15,2-1 16,1 1-16,2 0 0,1-2 16,1 1-16,1-1 15,1 1-15,-1-1 16,0 0-16,-1 1 0,2-1 15,-1 0-15,-1 1 16,0-2-16,0 0 16,-3-2-16,-1 0 0,-3-4 15,-2 1-15,-2 5 16,0 0-16,0 0 16</inkml:trace>
  <inkml:trace contextRef="#ctx0" brushRef="#br0" timeOffset="67134.42">6074 14994 0,'0'0'0,"0"0"16,0 0-16,0 0 15,0 0-15,0 0 16,0 0-16,0 0 0,0 0 15,10-8-15,1-2 16,0 0-16,2-1 16,1 0-16,0 0 0,2-1 15,1 0-15,2 1 16,-2 0-16,1 1 0,-2-1 16,2 0-16,-2 1 15,1-1-15,0 0 16,-1 0-16,1 0 0,-1 2 15,1-1-15,-2 0 16,-2 2-16,-2 1 16,-2 2-16,-2 1 0,-2 1 15,-1 0-15,0 0 16,-1 2-16,-2 0 16,-1 1-16,-2 0 0,-2 0 15,4 0-15,0 0 16</inkml:trace>
  <inkml:trace contextRef="#ctx0" brushRef="#br0" timeOffset="67976.986">6137 14197 0,'0'0'0,"0"0"16,0 0-16,0-12 15,-1 4-15,0 0 0,-1 1 16,-1 0-16,1 1 15,-2 2-15,-1-1 16,0 2-16,-1 0 0,0 3 16,-1 0-16,-2 2 15,3 2-15,-3 1 16,1 2-16,0 1 0,0 3 16,-1 2-16,1 0 15,0 1-15,1 3 0,0-1 16,2 2-16,0 0 15,3 0-15,0 0 16,2 0-16,0-2 0,3 1 16,1-1-16,3-1 15,3 0-15,-1-1 16,4-2-16,-1-1 0,0-2 0,1-2 16,1-3-16,-2-2 15,2 0-15,-1-4 16,0 1-16,1-3 0,-1 0 15,0-2-15,-2 1 16,0-2 0,-2-1-16,-2 1 15,0 0-15,-3 0 16,-1 3-16,-2 0 0,-1 0 16,-1 0-16,-2 1 15,0 0-15,-2 0 16,-1 3-16,1 0 0,-5 3 15,1 1-15,-1 2 16,0 3-16,1 1 16,-1 1-16,2 1 0,1-1 15,3-4-15,4-7 16,0 0-16</inkml:trace>
  <inkml:trace contextRef="#ctx0" brushRef="#br0" timeOffset="68448.989">6678 14360 0,'0'0'0,"0"0"16,0 0-16,0 0 16,0 0-16,0 0 15,0 0-15,0 0 0,0 0 16,0 0-16,0 0 15,0 0-15,0 0 16,0 0-16,-3 12 0,2 0 16,-2 1-16,2-1 15,-1-1-15,-1 2 16,2-1-16,-2-1 0,2 0 16,0 0-16,-2 0 15,1 0-15,1 0 0,-2 0 16,3 0-16,-1 1 15,1 2-15,-1 0 16,1-2-16,-2-1 0,2-4 16,0-7-16,0 0 15</inkml:trace>
  <inkml:trace contextRef="#ctx0" brushRef="#br0" timeOffset="71472.04">6964 15686 0,'0'0'0,"0"0"15,0 0-15,0 0 0,0 0 16,0 0-16,0 0 16,0 0-16,8 4 15,0 0-15,-1-3 0,2 1 16,-3-1-16,3 0 16,-2 1-16,-1-1 15,1 1-15,0-1 0,-1 0 16,-1 1-16,-1-1 15,-1-1-15,0 1 0,-2-1 16,-1 0-16,0 0 16,-1 2-16,0-2 15,-4 0-15,0 0 0,1 0 16,-3 1-16,-1-1 16,-3 2-16,-2-1 15,1 2-15,-1-1 0,1 1 0,1 0 16,0 0-16,1 1 15,2 1-15,1 1 16,0-1-16,2 2 0,-1 0 16,2 1-16,2 1 15,-1-3-15,1 3 16,2-2-16,0-1 0,0 0 16,2-1-16,1 0 15,-1-1-15,2 0 16,2-3-16,-1 2 0,4-2 15,-2 1-15,1-1 16,1-1-16,1 0 16,0 0-16,1 0 0,0 0 15,1 0-15,-1 0 16,-1 1-16,1 2 0,-2 1 16,0 0-16,-1 3 15,-1 2-15,0 0 16,-2 1-16,-1 1 0,0 0 15,-2-2-15,-1 2 16,-1-1 0,-1 0-16,-1-2 0,0 2 15,-2-2-15,-2 0 16,1-1-16,-4 0 16,1 0-16,-3 0 0,1-2 15,-2 1-15,0-4 16,-1 1-16,-1-3 15,2 0-15,-3-3 0,0-1 16,1-3 0,2 3-16,1-1 0,11 5 0,0 0 15,0 0-15,0 0 0</inkml:trace>
  <inkml:trace contextRef="#ctx0" brushRef="#br0" timeOffset="72211.211">6500 15746 0,'0'0'16,"0"0"-16,0 0 0,0 0 15,-8-7-15,3 0 16,-2 2-16,1 1 0,1-2 16,-1 2-16,1 1 15,-1 1-15,1-1 16,1 2-16,-2-1 0,1 2 16,-1 0-16,-1 2 15,0-1-15,1 2 16,-3 1-16,2 0 0,-1 1 15,0 2-15,0 0 16,1 1-16,0 2 16,0 0-16,0 2 0,2 0 15,-1 1-15,2 2 16,0 0-16,1 2 16,2-1-16,-1 1 0,2-1 15,2 1-15,-1-2 16,3 0-16,0 0 15,3-1-15,0-1 0,1 0 16,2-2-16,0-1 16,1-4-16,0 1 15,0-3-15,1-1 0,-1-1 16,1-2-16,-1-2 16,0-1-16,0-1 15,-2-1-15,-2-1 0,-2 1 16,-1-1-16,-1 2 15,-2 0-15,1 1 16,-2-1-16,-3-1 0,-1-4 31,1 1-31,-1 3 0,-2-1 0,0-1 0,-1 2 16,1 1-16,-2 1 16,-2 0-16,2 0 15,1 3-15,-2 2 0,-1 0 16,2 1-16,1 0 15,-3 4-15,1 1 16,2 0-16,0 1 0,4-4 31,3-5-31,0 0 0,0 0 16</inkml:trace>
  <inkml:trace contextRef="#ctx0" brushRef="#br0" timeOffset="73858.292">12279 17294 0,'0'0'0,"0"0"0,0 0 16,0 0-16,0 0 15,0 0-15,0 0 16,0 0-16,0 0 0,-10 4 16,1 0-16,0 0 15,1 0-15,1 0 16,-1 2-16,-2-1 0,1 2 16,-1 0-16,0 1 15,1-1-15,-1 1 16,-1 1-16,0-1 0,0 3 15,1-2-15,-1 2 16,2 2-16,-1-1 16,3 2-16,-1 0 0,3 1 15,-1 0-15,2 0 16,1 2-16,2 1 16,-1-2-16,4 3 0,1-1 15,1 1-15,1 1 0,1-4 16,1-1-16,1 0 15,1 1-15,2-3 16,2 0-16,-1-1 0,3-1 16,0-1-16,3-3 15,4-1-15,-2 0 16,-1-3-16,-1-3 0,1 0 16,0-2-16,-1-2 15,-1-1-15,-4-1 16,-2 1-16,-2-4 0,-4 1 15,-1-1-15,-1-2 16,-3-2-16,-3-1 16,-1 1-16,-1-1 0,-2 0 15,-3 0-15,1 2 16,-2 1-16,0 1 0,-2 2 16,1 1-16,-1 2 15,0 2-15,-2 3 0,1 3 16,-3 1-16,2 3 15,0 1-15,1 2 16,0 1-16,2 1 0,1 2 16,1-2-16,4-1 15,0-3-15,3-2 16,3-6-16,0 0 0</inkml:trace>
  <inkml:trace contextRef="#ctx0" brushRef="#br0" timeOffset="74806.069">12455 17303 0,'0'0'0,"0"0"0,0 0 15,0 0-15,14 0 16,-2 0-16,0 0 15,2 0-15,0 0 0,1 0 16,0 0-16,2-1 16,-1 1-16,-1-2 15,2 2-15,-3-1 0,-1 1 16,-2-1-16,0 1 16,-4-2-16,-1 2 15,-2-1-15,-3 0 0,1-1 16,-4 1-16,-2-2 15,-1 0-15,-2 1 16,-3-1-16,-1 0 0,-1 2 16,-1 1-16,-2 0 15,1 1-15,-1 2 16,0 0-16,1 1 0,2 0 16,0 1-16,1 1 15,2-1 1,1 4-16,3-1 0,0 0 15,4 2-15,0-2 16,2 2-16,2-1 16,2 1-16,2-1 0,1 1 15,1-2-15,0 1 16,2-1-16,0 1 16,2 0-16,-1-1 0,2 0 15,0 0-15,-2 1 0,0 0 16,-1 1-16,0 0 15,-1 1-15,-2-2 0,-1 1 16,-1 1-16,-2 0 16,-1 0-16,-2 0 15,-1 0-15,0 1 0,-3 1 16,-1-1-16,-1 0 16,-1 1-16,-1-1 15,0 1-15,-2-4 0,0 1 16,1-2-16,0-1 15,-2-2-15,2 0 16,-2-3-16,1 0 0,0-2 16,0-2-1,1 0-15,-1-3 0,1 0 16,0-2-16,1-1 16,3-2-16,0-2 15,1-1-15,3 0 0,3-4 16,-1 1-16,4-1 15,1-1-15,1 3 16,-1 1-16,-7 14 0</inkml:trace>
  <inkml:trace contextRef="#ctx0" brushRef="#br0" timeOffset="75564.027">12837 17347 0,'0'0'0,"0"0"0,0 0 15,0 0-15,0 0 16,0 0-16,0 0 0,0 0 16,0 0-16,0 0 15,0 0-15,0 0 16,13-3-16,0 2 0,0 0 15,2 1-15,0 0 16,1 0-16,1 1 16,2 2-16,-2 0 0,1 1 15,-2 1-15,-1 1 16,-1 2-16,0 0 16,-3 0-16,-3 3 0,-1 0 15,-2 3-15,-2 1 16,-3 0-16,-3 3 0,-2 0 15,-1-3-15,-2 2 16,-1-1-16,-5 4 0,1-5 16,1-1-16,-6 3 15,3-4-15,0-2 16,-2 0-16,1-3 0,-1 0 16,1-1-16,1-4 15,0 0-15,2-3 0,2 0 16,2-3-16,2 0 15,0 0-15,3-1 0,1-1 16,2-2-16,2-1 16,2-1-16,1 1 15,1 0-15,2 0 0,1 1 16,2-1-16,0 1 16,-1 3-16,1-1 15,0 3-15,-1 0 0,-1 2 16,1 2-16,-1 2 15,-1 0-15,0 1 16,0 4-16,-1-1 0,0 2 16,1 2-16,0 0 15,0 1-15,1 0 16,0 0-16,2-1 0,-1-1 16,1-1-16,2-2 15,-1-1-15,3-2 0,0-2 16,0-1-16,-5-5 15,-9 3-15,0 0 16,0 0-16</inkml:trace>
  <inkml:trace contextRef="#ctx0" brushRef="#br0" timeOffset="76392.175">13504 17324 0,'0'0'16,"0"0"-16,-5-10 0,-2-1 15,-1 0-15,1 2 16,-3-1-16,2 2 15,-2 1-15,1 1 0,-2 4 16,0-1-16,-2 3 16,1 3-16,0 1 15,-1 1-15,1 5 0,1-1 16,0 2-16,1 2 16,2-1-16,2 2 15,2-2-15,1 1 0,2-1 16,2 0-16,2-1 15,3 2-15,-1-2 16,3 3-16,2-3 0,0 1 16,2 0-16,-1 2 15,2-2-15,0 1 16,0-2-16,0 1 0,1 1 16,-1-2-16,-2 0 15,-2 1-15,-1-1 0,-1 1 16,-1-1-16,-3 2 0,-1-2 15,-2 1-15,-2 1 16,-4-2-16,1 0 16,-4-2-16,0-1 0,-2-1 15,-2-3-15,0-1 16,-1-1-16,0-2 16,0-3-16,-1 0 0,1-1 15,2-3-15,-2 2 16,3-4-16,0 2 0,3-2 15,0-1-15,2 1 16,1-2-16,2 0 16,3 0-16,0 0 0,3-2 15,-1 1-15,4-1 32,2 1-32,0-2 0,3 0 15,0 1-15,0-1 16,2 0-16,-1 0 15,-1 3-15,2-1 0,-1 0 16,2-1-16,-2 2 16,1 0-16,-2 2 15,0-2-15,0 1 0,1-1 16,-1 0-16,-1-1 0,-1 1 16,-2 2-16,-7 9 15,0 0-15,0 0 0,0 0 16</inkml:trace>
  <inkml:trace contextRef="#ctx0" brushRef="#br0" timeOffset="76931.609">13508 17259 0,'0'0'0,"0"0"16,0 0-16,0 0 0,0 0 16,0 0-16,9 7 15,2-1-15,0-2 16,1 0-16,2-1 0,2-2 16,2 0-16,1-1 0,-1-1 15,7 0-15,-6-2 16,6 0-16,-6 2 0,1-1 31,-1 1-31,-1 0 16,-2 1-16,-3 0 0,-2 0 15,-4 0-15,-2 1 16,-1-1-16,-1 1 16,-2-1-16,-1 0 0,0 2 15,-1-1-15,0 3 16,-4 2-16,0 1 15,-1 1-15,-3 3 0,-1 3 16,-1-2-16,-1 3 16,-1 2-16,-2 3 15,-1 4-15,5-5 0,-2 0 16,4-1-16,-1 1 16,0 2-16,4-2 15,0 0-15,1-2 0,2-1 16,1-2-16,2-1 15,0-2-15,3-6 16,0-2-16,-3-3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622" units="cm"/>
          <inkml:channel name="Y" type="integer" max="13850" units="cm"/>
          <inkml:channel name="T" type="integer" max="2.14748E9" units="dev"/>
        </inkml:traceFormat>
        <inkml:channelProperties>
          <inkml:channelProperty channel="X" name="resolution" value="159.99741" units="1/cm"/>
          <inkml:channelProperty channel="Y" name="resolution" value="160.00462" units="1/cm"/>
          <inkml:channelProperty channel="T" name="resolution" value="1" units="1/dev"/>
        </inkml:channelProperties>
      </inkml:inkSource>
      <inkml:timestamp xml:id="ts0" timeString="2020-06-11T07:40:26.4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12126 4756 0,'0'0'15,"0"0"-15,0 0 0,0 0 16,0-11-16,0 2 16,-1 0-16,-2 1 0,0 0 15,-1 0-15,-1 1 16,-1 1-16,-1-1 15,0 3-15,-1-1 0,0 1 16,-3 1-16,-2 2 16,1-1-16,0 2 15,-3 3-15,1 0 0,0 1 16,0 3-16,-1 1 16,1 2-16,2 1 15,1 1-15,0 3 0,1 0 16,1 0-16,2 3 15,0-3-15,3 3 0,1-1 16,2-1-16,4 1 0,1-1 16,3 1-16,2-1 15,2-1-15,2-2 16,2-2-16,0-3 0,3-2 16,1-5-16,0-1 15,3-4-15,2-2 16,-1 1-16,-1-4 0,0 0 15,-1-4-15,-5 0 16,-1-2-16,-2-2 16,-4 5-16,-2-1 0,-1 1 15,-4 0-15,1 1 16,-2-2-16,-1 2 16,0-1-16,0 1 0,-1-2 31,-2 2-31,2 2 0,0 2 0,-2 0 0,1 3 15,1 1-15,0 2 16,-1-1 0,2 2-16,-1 2 15,0 1-15,-1 2 0,1 2 16,-2 3-16,3 3 16,-1 2-16,-1 5 0,2-2 15,-1 1-15,1 7 16,-1 0-16,1-4 15,-2 7-15,1-7 0,1 0 16,-2 1-16,2-1 16,-1 7-16,1-5 15,0-2-15,1-2 0,1 1 16,-1-3-16,1-3 0,-1-1 16,0-2-16,2-1 15,-2 0-15,2-1 0,0-2 31,0-1-31,-2-3 0,-1-4 16,0 0-16</inkml:trace>
  <inkml:trace contextRef="#ctx0" brushRef="#br0" timeOffset="521.945">12251 5587 0,'0'0'0,"0"0"16,0 0-16,0 0 0,0 0 16,0 0-16,0 0 15,6-12-15,1-2 16,2-1-16,2-3 0,0-3 16,3-1-16,1-2 15,4-7-15,2 0 16,0-1-16,2-5 0,-1 4 15,-5 5-15,9-17 16,-3 2-16,6-5 16,1-5-16,-6 11 0,6-13 15,-5 13-15,-2 0 16,0 1-16,2 3 16,-1 0-16,-1 3 0,-8 10 15,0 2-15,-2 2 16,-1-1-16,-4 7 15,0 1-15,-1 3 0,-1 4 0,-2 0 16,0 2-16,0 1 16,0 0-16,0-1 15,-4 5-15</inkml:trace>
  <inkml:trace contextRef="#ctx0" brushRef="#br0" timeOffset="1284.736">13189 4949 0,'0'0'0,"0"0"0,0 0 15,0 0-15,0 0 16,0 0-16,-8-7 0,-2 1 16,1 0-16,-4 0 15,1 2-15,-3 0 0,-2 1 16,0 2-16,-4 1 15,2 2-15,1 1 16,-3 3-16,5 1 0,-5 4 16,4-2-16,2 2 15,0 2-15,1-1 16,2 2-16,1-3 0,4 0 16,3-3-16,3 2 15,2-1-15,3 0 0,2 0 31,3-1-31,1-1 0,4 0 0,-1 0 0,4-1 16,-1-1-16,1 1 31,1-2-31,-2 1 0,2 1 16,-1-1-16,-1 3 16,1 1-16,-2 0 15,-1 2-15,-2 2 0,-2 0 16,-1 4-16,-2-1 15,-1 1-15,-2 1 16,-1-2-16,-3-1 0,0-2 16,-3-2-16,-1-2 0,-2 0 15,-1-2-15,0 0 16,1-2-16,-3 1 16,0-2-16,0 0 0,-2-1 15,0-2-15,-1 0 16,-3 1-16,1-4 15,-1 1-15,-1 0 0,-1-2 16,1 0-16,-2-1 16,4 0-16,14 4 0</inkml:trace>
  <inkml:trace contextRef="#ctx0" brushRef="#br0" timeOffset="3002.406">13053 10951 0,'0'0'15,"0"0"-15,0 0 0,0 0 16,8-7-16,-3-2 16,-4-1-16,-2 1 15,-4-1-15,0-1 0,-3 1 16,-2 1-16,0-2 16,-2 1-16,-2 0 0,-1 1 15,-1 1-15,-2 1 0,0 0 16,1 1-16,-1 2 15,1 3-15,-3 2 16,2 2-16,1 4 0,0 0 16,2 4-16,-2 1 15,0 6-15,3 0 0,3 0 16,0 1-16,3 2 16,3-1-16,3 1 15,2-2-15,4 2 0,4-6 16,4 0-16,2-5 15,1-2-15,3-3 16,1-2 0,2-3-16,0-1 0,-2-2 15,2-2-15,-1-1 16,-1-2-16,1-3 16,-1 0-16,-1-2 0,0 0 15,-3-3-15,-1 0 16,-2-1-16,0 1 15,-3 5-15,-4 1 0,-1 5 16,0-1-16,-2 4 16,1 0-16,-3 1 15,0 2-15,0-1 0,1 4 16,-1 2-16,-1 3 16,-1 2-16,1 2 15,-1 3-15,0 1 0,-2 1 16,1 0-16,0 4 15,-2 5-15,0 3 16,0 2-16,-1-2 0,2-5 16,0 5-16,0-6 15,1-1-15,1-1 16,0 1-16,1-2 0,1-4 16,0-4-16,-2 1 15,2-3-15,2-1 16,-2-2-16,1-1 0,1-2 15,0-1-15,1-2 16,-2-4-16,-1 2 0,0 0 16</inkml:trace>
  <inkml:trace contextRef="#ctx0" brushRef="#br0" timeOffset="5048.074">8664 13739 0,'0'0'0,"-11"-2"0,0-1 16,3-1-16,1 0 15,1 1-15,4 0 16,-1 0-16,2 1 0,2 0 16,6 1-16,1-2 15,4 2-15,4-2 0,0 2 16,5-1-16,-2 1 15,0 1-15,0-2 16,-2 1-16,-1 1 0,-3 0 16,-2 1-16,-3-1 15,-2 0-15,-4 2 16,1-2-16,-4 1 0,-5-1 16,-2 2-16,-3-1 15,-3 2-15,-1-2 16,-4 2-16,1 0 0,-4-1 15,-3 3-15,7-1 16,-2 0-16,0 1 16,-3 4-16,4-3 0,2 3 15,1-1-15,3 0 16,4 0-16,0 1 16,3-2-16,1 1 0,3 0 15,2 0-15,0 2 16,2-2-16,3 2 15,-1-1-15,1 0 0,4-1 16,0 0-16,2-1 16,0 0-16,2-2 15,-1 1-15,3-2 0,0 0 16,2-1-16,-1 1 16,2-1-16,0 1 15,0 0-15,1 0 0,-1 0 16,0 2-16,-2 1 0,-1 0 15,1 2-15,-1 1 16,-3 2-16,0 1 16,-1 0-16,-2 2 0,-2 1 15,-3-1-15,-3 0 16,-1-1-16,-3 1 16,-2-3-16,-2 1 0,-1-2 15,-5-2-15,1-1 16,-5 1-16,1-2 0,-2-2 15,0-1-15,0 0 16,0-1-16,1-2 0,-3-2 16,2-2-16,1-4 15,-1-4-15,3 0 16,15 11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622" units="cm"/>
          <inkml:channel name="Y" type="integer" max="13850" units="cm"/>
          <inkml:channel name="T" type="integer" max="2.14748E9" units="dev"/>
        </inkml:traceFormat>
        <inkml:channelProperties>
          <inkml:channelProperty channel="X" name="resolution" value="159.99741" units="1/cm"/>
          <inkml:channelProperty channel="Y" name="resolution" value="160.00462" units="1/cm"/>
          <inkml:channelProperty channel="T" name="resolution" value="1" units="1/dev"/>
        </inkml:channelProperties>
      </inkml:inkSource>
      <inkml:timestamp xml:id="ts0" timeString="2020-06-11T07:40:36.3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6886 1100 0,'0'0'0,"0"0"16,0 0-16,0 0 16,0 0-16,0 0 15,0 0-15,0 0 0,0 0 16,0 0-16,-2-11 16,-1 0-16,-2 0 15,-3 3-15,-3 0 0,0-2 16,-4 3-16,-2-1 15,1 1-15,-2 3 16,-2 1-16,1 3 0,1 0 16,2 0-16,-1 3 15,2 1-15,0 2 16,3 1-16,-1 2 0,4 1 16,-1 2-16,3 3 15,3 2 1,0-1-16,4 2 0,1-1 0,3 1 0,2-3 15,2 0-15,4-3 16,2-1-16,1-1 16,1-2-16,1-1 0,1-4 15,-1-2-15,2-4 16,-2-1-16,-1-3 16,1-2-16,-4-2 0,0-2 15,-2-2-15,-2 0 16,-2-1-16,-1-1 0,-4 3 15,0-1-15,-2 3 16,-2 2-16,1 3 16,0 2-16,-1-1 0,1 2 15,1 3-15,-1 1 16,1 0-16,0 0 16,0 0-16,-2 1 0,2 5 15,0 1-15,0 2 16,2 2-16,-1-1 15,0 1-15,1-3 0,0 6 16,1 2-16,0 2 16,1 3-16,0-2 15,2 2-15,-1-2 0,1 0 16,-2-1-16,1 0 16,1 0-16,-2-2 15,0 2-15,0-1 0,-1-1 16,0 1-16,-1-2 15,0 0-15,-2-1 16,1-2 0,-1 1-16,2-2 0,-2-3 15,1 0-15,2-4 16,-2-4-16,-1 0 16,0 0-16,0 0 0</inkml:trace>
  <inkml:trace contextRef="#ctx0" brushRef="#br0" timeOffset="615.579">7313 1107 0,'0'0'0,"0"0"15,0 0-15,0 0 16,0 0-16,0 0 0,-5-9 16,-2 2-16,-1 1 15,-2 5-15,-2-3 0,-2 2 16,0 5-16,-1 3 16,0 2-16,-2 3 15,2 1-15,2 3 0,-4 7 16,-1 3-16,0 3 0,2 2 15,3 2-15,7-6 16,1 1-16,4-1 0,4 0 16,2-4-16,5-1 15,0-7-15,2 4 16,-1-9-16,1 1 0,2-3 16,3-2-16,2-2 15,-1-3-15,2 0 16,1-4-16,-2-2 0,0-2 15,-1-1-15,-5 0 16,0-2-16,-2-1 16,0 0-16,-1-6 0,-2-2 15,-2 1-15,-3 0 16,-2-2-16,-2 1 16,-2 0-16,-3 1 0,1 4 15,-3-3-15,-1 4 16,0 1-16,-2 2 15,0 2-15,-2 0 0,2 3 16,-1 2-16,-2 1 16,2 1-16,2 2 15,3-2-15,7 2 0,0 0 16</inkml:trace>
  <inkml:trace contextRef="#ctx0" brushRef="#br0" timeOffset="1139.667">7496 1078 0,'0'0'16,"0"0"-16,0 0 0,0 0 15,14 0-15,0-2 16,4 2-16,0 0 16,1 2-16,1-2 0,1 0 15,0 0-15,-5 0 16,6 0-16,-5-2 0,5 0 31,-4 1-31,-1 1 0,0 0 16,1-3-16,-3 3 15,-3 0-15,-1 0 16,-2 3-16,-4-3 0,-1 0 16,-1 1-16,-2 1 15,1 0-15,-2 4 0,-2-1 16,0 6-16,-2 0 16,-1 3-16,-1 3 15,0-2-15,-1 3 0,2 2 16,-5 8-16,0 1 15,2-2-15,1-3 16,0-1-16,2 0 0,1-1 16,1 2-16,3-4 15,0 1-15,1-5 16,1 1-16,0-2 0,3-1 16,-3-6-16,1-5 15</inkml:trace>
  <inkml:trace contextRef="#ctx0" brushRef="#br0" timeOffset="2866.888">9206 8735 0,'0'0'0,"0"0"15,0 0-15,0 0 16,0 0-16,12-2 16,1-1-16,0 0 0,3 2 15,-1-1-15,0 2 16,-1-1-16,1 2 0,-3-1 15,1 2-15,-2-1 16,-2-1-16,-2 2 16,-1-1-16,-2 0 0,-3-1 15,-4 3-15,-2-2 16,-3 1-16,-5 1 0,1-2 16,-5 0-16,1 3 15,-3-1-15,1 1 16,0 0-16,1 2 0,2 0 15,0-1-15,3 2 16,-2 3 0,3-2-16,1 3 0,2 0 0,2 0 0,2-2 15,2 2-15,2-1 16,2 0-16,2-1 16,5 0-16,0-3 0,4 1 15,0-1-15,3-1 16,1-1-16,1 1 15,0-1-15,2 1 0,-3-1 16,0 2-16,-2 2 16,0 0-16,-2 2 15,-4 1-15,-1 0 0,-3 1 16,-3 2-16,-4-2 16,-3 4-16,-1-4 15,-4 0-15,-1 1 0,-3-2 16,0-3-16,-2 0 15,-1-2-15,1-2 16,1-1-16,1-3 0,2-3 16,2-1-16,4-5 15,5-2-15,4 0 16,-3 11-16,0 0 0</inkml:trace>
  <inkml:trace contextRef="#ctx0" brushRef="#br0" timeOffset="3439.651">9973 8815 0,'0'0'0,"0"0"0,0 0 32,0 0-32,0 0 0,0 0 0,-9 6 0,-2 1 15,1 2-15,1 1 16,-1 2-16,2 1 0,-1 0 16,3 3-16,1-1 15,1 0-15,3 3 16,1 0-16,1-1 0,3 0 31,2-1-31,1 0 16,2-3-16,1 0 0,1-4 15,1 1-15,2-3 16,1-3-16,0 0 0,1-3 16,0 1-16,-1-4 15,2-2-15,-3 0 16,-1-3-16,0-1 0,-4 0 15,1-3-15,-3-2 16,-3 1-16,0 0 16,-4-1-16,-3 1 0,-1 2 15,-4 3-15,-2 2 16,-3 1-16,-3 2 16,0 4-16,-2 1 0,2 2 15,-2 3-15,0 2 16,-6 5-16,1 2 0,1-2 15,3 0-15,4-1 16,15-14-16,0 0 0</inkml:trace>
  <inkml:trace contextRef="#ctx0" brushRef="#br0" timeOffset="3908.361">8806 8869 0,'0'0'0,"0"0"0,0 0 15,0 0-15,0 0 16,0 0-16,-7 11 15,1 3-15,1 2 0,-2 2 16,0 1-16,0 1 16,2 0-16,-2 1 15,1-2-15,1-2 0,-2-1 16,0-1-16,-3 0 16,1 0-16,-2-4 15,4-5-15,7-6 0,0 0 16,0 0-16,0 0 15</inkml:trace>
  <inkml:trace contextRef="#ctx0" brushRef="#br0" timeOffset="4164.37">8652 8943 0,'0'0'16,"0"0"-16,0 0 0,0 0 15,0 0-15,0 0 16,11 6-16,-2 1 16,1 1-16,0 1 0,-1 1 15,2 4-15,0 0 16,3-1-16,-2 1 16,5 3-16,1 0 0,-3-4 15,7 3-15,-6-5 16,-16-11-16,0 0 0</inkml:trace>
  <inkml:trace contextRef="#ctx0" brushRef="#br0" timeOffset="5023.826">10008 9309 0,'0'0'0,"0"0"15,0 0-15,-7-10 16,-1 1-16,-1-1 16,0 2-16,-1 0 0,-1 2 15,0 1-15,-1 2 16,1 0-16,-2 3 0,1 2 15,0 2-15,-1 0 16,2 3-16,2 1 16,0 2-16,4 1 0,-1 0 15,5 1-15,0 2 16,2-2-16,2 0 16,2 1-16,4-2 0,0 0 15,4 0-15,0-2 16,2 2-16,1-1 15,-1-2-15,0 2 0,-1-2 16,-1 0-16,0 2 16,-2-2-16,-2 2 15,-2 0-15,-1-2 0,-2-1 16,-1 1-16,-5-1 16,0-2-16,-5 1 15,-2-2-15,-3 0 0,0-1 16,-2 0-16,-1-3 15,1 0-15,0-2 16,2-2-16,-1 1 0,2-2 31,0-1-31,2 0 0,-1-3 0,3 1 0,0-2 16,3-1-16,2-1 16,3-2-16,2-1 15,4 0-15,1-2 0,1 4 16,4-2-16,2-3 15,-1 3-15,4-2 16,-3 3-16,-2 1 0,4 2 16,-2 0-16,2 1 15,-1 3-15,1 2 16,-2 0-16,-1 4 0,-5 2 16,-9-1-16</inkml:trace>
  <inkml:trace contextRef="#ctx0" brushRef="#br0" timeOffset="5633.122">10313 9665 0,'0'0'16,"0"0"-16,-9-7 16,-2 2-16,-2-2 0,-1 2 15,-1-1-15,-4 1 16,3 2-16,-5 0 15,-12-1-15,0 1 0,-7-2 16,-5 2-16,-4-1 16,3 2-16,13 1 15,-13 0-15,-6 1 0,3-2 16,5 2-16,-14 0 16,10 0-16,-1 0 15,4-1-15,-3 1 0,-14-1 16,11-1-16,-15 1 15,14-2-15,1 0 16,0 2-16,2-2 0,-4 0 16,0 1-16,-1-1 15,0-1-15,2 0 16,5 1-16,2-1 0,-3 1 16,0 0-16,2 1 15,-2-1-15,0 0 16,4 2-16,18-1 0,-3 1 15,-10 0-15,0-2 16,1 3-16,19 0 16,1 0-16,3 0 0,0-2 15,0 1-15,4 0 16,3-2-16,4 0 16,5-1-16</inkml:trace>
  <inkml:trace contextRef="#ctx0" brushRef="#br0" timeOffset="6591.058">10089 9762 0,'-11'-2'15,"0"-1"-15,-1-1 16,-1 0-16,1 1 16,0-1-16,-2 3 0,-1 0 15,1 2-15,-1 0 16,2 3-16,1 2 16,2-1-16,1 2 0,2 2 15,3-1-15,1 0 16,2 2-16,3-2 15,2 3-15,2 0 0,4-1 16,-1 1-16,1 0 16,2-2-16,1 1 0,-2-1 15,1 1-15,0 0 16,1-1-16,-2 0 16,-2-1-16,0 0 0,-2 0 15,-3 1-15,-2-2 16,0-1-16,-5 1 0,-1-1 15,-3 1-15,-1-2 16,-2-1-16,-1-1 16,-1 0-16,-2 0 0,0-3 15,0 0-15,-1-2 16,0-2-16,1 1 16,2-2-16,1-1 0,1-1 15,2 1-15,3-1 16,1-2-16,2 0 15,2-2-15,2 0 0,3-2 16,2 1-16,3 0 16,1-2-16,1 1 15,0 0-15,2 2 0,-2-2 16,2 2-16,0 0 31,0 0-31,-2 0 0,3 0 16,-2 2-16,-1 0 15,-1 3-15,-3 0 16,1 2-16,-4 1 0,-1 0 16,-1 3-16,-3 0 15,0 2-15,0-2 0</inkml:trace>
  <inkml:trace contextRef="#ctx0" brushRef="#br0" timeOffset="7207.505">9359 10244 0,'0'0'0,"0"0"16,0 0-16,0 0 15,0 0-15,0 0 0,0 0 16,0 0-16,0 0 16,0 0-16,1 13 0,-2 0 15,-1 1-15,0 0 16,-3 1-16,1 0 16,-1-1-16,-1 0 0,1-2 15,1-1-15,-2 0 16,2-3-16,1-1 0,2-1 15,0-2-15,-1-1 0,2-1 16,2 0-16,0 1 16,4-2-16,-1 0 15,4-1-15,0 0 0,2 0 16,2-1-16,0 0 16,2-1-16,1-1 15,-1 1-15,0-2 0,0 1 16,0 0-16,-1-1 15,-2 1-15,-1-1 16,-3 0-16,1 0 0,-4-2 16,-5 6-16,0 0 15</inkml:trace>
  <inkml:trace contextRef="#ctx0" brushRef="#br0" timeOffset="7566.846">9487 10229 0,'0'0'0,"0"0"16,0 0-16,0 0 0,0 0 15,0 0-15,0 0 16,0 0-16,0 14 15,0 1-15,0 0 0,-2 2 16,2-1-16,0 2 16,0-1-16,0 2 15,0-3-15,0 2 0,0-1 16,0-1-16,0-1 16,2-1-16,-2 0 15,0-3-15,0 0 0,0 0 16,0-3-16,0 0 15,-2-3-15,1-3 0,-1-2 16,2 0-16,0 0 16</inkml:trace>
  <inkml:trace contextRef="#ctx0" brushRef="#br0" timeOffset="8171.043">8751 9770 0,'0'0'0,"0"0"16,0 0-16,0 0 0,0 0 15,0 0-15,0 0 16,0 0-16,0 0 0,0 15 15,0 1-15,0 1 16,0-1-16,0 2 16,0-3-16,0 2 0,0-2 15,0 0-15,0-1 16,0-2-16,0 1 16,1-4-1,-1 1-15,3-3 0,0-2 16,-1 0-16,4-1 15,1 0-15,1-3 0,2 1 16,1-2-16,1-2 16,2 1-16,-1-2 15,3 0-15,-1 1 0,0-3 16,0 1-16,0 0 16,0-1-16,0-1 15,-2 1-15,-1-1 0,-5 1 16,-7 5-16,0 0 15,0 0-15</inkml:trace>
  <inkml:trace contextRef="#ctx0" brushRef="#br0" timeOffset="8467.938">8960 9784 0,'0'0'0,"0"0"15,0 0-15,0 0 16,0 0-16,0 0 0,0 0 16,0 0-16,-4 12 15,0 2-15,1-1 16,0 3-16,0 0 0,2 2 16,0-2-16,-1 2 15,-1 0-15,2 0 16,1 0-16,-1 0 0,1-2 15,0 0-15,0-3 16,1-2-16,2-1 16,0-5-16,1-2 0,-4-3 15,0 0-15,0 0 16</inkml:trace>
  <inkml:trace contextRef="#ctx0" brushRef="#br0" timeOffset="8953.545">9342 9705 0,'0'0'16,"0"0"-16,0 0 15,0 0-15,0 0 0,-3 11 16,-1 4-16,0 0 16,0 3-16,0 2 15,-2-1-15,1 4 0,-1-5 16,1 1-16,-1 5 16,2-5-16,0-1 15,0 0-15,1-2 0,1-2 16,0-3-16,2-1 15,2-2-15,0-3 16,1 1-16,3-2 0,-1-1 16,3-2-16,1 1 15,0-4-15,2 1 16,0-2-16,0 0 0,2-1 16,-1 0-16,0-1 15,-1 0-15,2 1 0,-2 0 16,-2 0-16,2 0 15,-2 0-15,0 0 16,-1-3-16,-2 1 0,-6 6 16,0 0-16</inkml:trace>
  <inkml:trace contextRef="#ctx0" brushRef="#br0" timeOffset="9297.211">9466 9779 0,'0'0'0,"0"0"16,0 0-16,0 0 0,1 11 15,2-1-15,-3 2 16,0 1-16,0 2 15,-1 0-15,-2 3 0,2 1 16,-2-1-16,1 1 16,0-1-16,0 0 15,1 0-15,1-1 0,0-1 16,0-1-16,0 0 16,1-1-16,2 0 15,0-2-15,1 2 0,0-2 16,2-1-16,0-2 15,0-4-15,-6-5 16,0 0-16</inkml:trace>
  <inkml:trace contextRef="#ctx0" brushRef="#br0" timeOffset="10376.867">13829 10766 0,'0'0'0,"0"0"16,0 0-16,3 11 15,-1 0-15,0 0 16,-1 2-16,-1 3 0,0 0 15,0 2-15,-1 0 16,1 2-16,-2-2 16,2 7-16,-1 0 0,0-5 15,-2 1-15,-1 5 16,1-5-16,-1 0 16,0-1-16,0-1 0,-2-1 15,1-3-15,1-1 16,-1-1-16,1-4 15,2-2-15,0-1 0,1-2 16,1-2-16,0 1 16,1 0-16,2-2 0,2 2 15,2-2-15,3 1 16,1-2-16,1 0 16,3 0-16,2-2 0,2 2 15,0-1-15,1 1 16,-2-1-16,-1-1 15,0 2-15,-2 0 0,0 0 16,-1 2-16,0-1 16,-3 0-16,-2 1 15,0-2-15,-3 0 0,-3-3 16,-3 3-16,0 0 16,0 0-16</inkml:trace>
  <inkml:trace contextRef="#ctx0" brushRef="#br0" timeOffset="10738.319">13998 11024 0,'0'0'0,"0"0"16,0 0-16,0 0 15,0 0-15,0 0 0,0 0 16,0 0-16,0 0 15,0 0-15,0 0 0,0 0 16,0 0-16,0 14 16,1 3-16,-1 2 15,2 0-15,-1 2 0,1-1 16,-1 2-16,-1-1 16,1 0-16,1-5 15,-2 2-15,1-2 0,-1 1 16,0 1-16,0-2 15,0-2-15,0-3 16,0-1-16,0-2 0,1-3 16,2-2-16,1-3 15,2-4-15,-2-1 16,-4 5-16,0 0 0,0 0 16</inkml:trace>
  <inkml:trace contextRef="#ctx0" brushRef="#br0" timeOffset="11307.169">14338 10757 0,'0'0'0,"0"0"16,0 0-16,0 0 16,0 0-16,-3 11 15,-1 3-15,1 0 0,-1 4 16,0 2-16,0 4 16,-2-4-16,1 11 0,-2-2 15,-1 2-15,1-1 16,1-5-16,1 0 15,-1 0-15,1-2 0,-1-1 16,2 0-16,1-7 16,1-1-16,0-2 15,2-2-15,0-3 0,0 0 16,2-3-16,-1 1 16,2-2-16,1 1 15,1-1-15,4 0 0,-1-2 16,4-1-16,2-1 15,1-1-15,2-2 16,1 0-16,-1 0 0,1-1 16,2 0-1,-3 1-15,3 2 0,-2-1 0,0 0 16,-1 2-16,0-1 0,-2 2 16,-3 0-16,-1-1 15,-1 1-15,-2-1 16,-2-2-16,-2-1 0,-3 0 15,-1 4-15,0 0 16</inkml:trace>
  <inkml:trace contextRef="#ctx0" brushRef="#br0" timeOffset="11682.133">14416 10976 0,'0'0'15,"0"0"-15,0 0 0,0 0 16,0 0-16,2 11 16,-2 1-16,-2 4 15,1-1-15,-1 3 0,1 4 16,-2-2-16,1 1 15,-1 0-15,0 5 16,0 1-16,1-6 0,0-1 16,1 1-16,1-2 15,0 2-15,0-5 0,1 0 16,-1-3-16,3-2 16,-2-1-16,2-2 15,1-2-15,2-4 0,1-2 16,-2-2-16,-5 2 15,0 0-15,0 0 16</inkml:trace>
  <inkml:trace contextRef="#ctx0" brushRef="#br0" timeOffset="12517.436">14946 10869 0,'0'0'15,"0"0"-15,0 0 16,-6-11-16,-1 3 15,1-1-15,-3 4 0,0 1 32,-4 0-32,1 2 15,-3 1-15,0 2 0,-2 2 0,2 0 0,0 2 32,0 2-32,0 1 0,1 2 0,1 0 0,2 1 15,3 0-15,1 0 31,2 1-31,2-1 16,2 0-16,2 1 0,2-1 16,2 2-16,2-2 15,3 1-15,1-1 16,1 1-16,2-1 0,2 0 16,-2-2-16,0 0 15,1 1-15,-1 0 16,0-1-16,-2 4 0,2-1 15,-3 3-15,-2-1 16,-2 0-16,-1-1 0,-3 1 16,-2-3-16,-1 0 15,-3 0-15,-1-3 0,-3 1 16,-1-2-16,-2-2 16,1 1-16,-4-2 15,1-3-15,-2 0 0,0-1 16,-1-1-16,1 0 15,-1-2-15,3-1 0,0-2 16,-1-1-16,2 2 16,0-3-16,2-1 15,-1 0-15,2-1 0,1 1 16,3-2-16,0-2 16,2 1-16,4-2 15,-1-1-15,3 0 0,0-2 16,2 1-16,-1-1 15,1 1-15,-1-1 16,3 1-16,-1-1 0,2 1 16,0-1-16,-1 2 15,2 0-15,0 0 0,-1 0 16,5-3-16,-4 3 16,1 0-16,-3-1 15,-1 4-15,-7 12 0</inkml:trace>
  <inkml:trace contextRef="#ctx0" brushRef="#br0" timeOffset="14603.261">6411 13807 0,'0'0'0,"11"3"0,-1-2 16,-3 0-16,-1-1 15,1 0-15,-3-1 16,1 0-16,-1-1 0,-2-1 16,1 1-16,1-2 15,0-3-15,2-3 16,1-2-16,2-1 0,1-3 16,0 1-16,1 1 15,1-1-15,0 2 16,1 1-16,2 0 0,0 2 15,0 2-15,2 1 16,-1 1-16,-2 5 0,0 1 16,-3 4-16,0 3 15,0 5-15,-3 6 16,-1 1-16,-2 3 0,0 6 16,-1 9-16,-6 6 0,-5-5 31,-2 1-31,-5-1 0,2-7 0,-3-4 0,-3 1 15,-3-4-15,-1-2 16,0-4-16,-1-4 16,5-10-16,0-1 0,-1-3 15,1-1-15,1-2 16,1-3-16,2 1 16,0-4-16,2 1 0,2-3 15,2-1-15,2-1 16,4 0-16,0-2 15,2-1-15,3 1 0,3 0 16,0 1-16,1 3 16,2 3-16,-1 1 15,1 3-15,2 3 0,2 2 16,-1 3-16,2 3 16,0 3-16,1 4 15,-1-2-15,1 3 0,-2 0 16,3 2-16,4 3 15,-3-3-15,3 5 16,-2-7-16,0 0 0,1-1 16,2-4-16,-3-5 15,-18-5-15,0 0 16</inkml:trace>
  <inkml:trace contextRef="#ctx0" brushRef="#br0" timeOffset="15243.875">7324 13610 0,'0'0'0,"0"0"0,0 0 16,0 0-16,0 0 16,0 0-16,-8-7 0,-2 4 15,-2 3-15,-2 3 16,1 4-16,-4 3 16,5-1-16,-3 4 0,-5 6 15,-2 4-15,0 3 16,-2 9-16,2 1 15,2 6-15,5 0 0,8-9 16,0 9-16,6-9 16,4-1-16,0-1 15,5-2-15,1-11 0,1-1 16,0-3-16,2-2 16,0-2-16,5-1 15,5 1-15,-6-5 0,9-1 16,-6-2-16,5-5 15,1 0-15,-1-2 16,-2-3-16,0-5 0,-4-1 16,-7-1-16,-3 0 15,-1-1-15,-3-1 16,-2 2-16,-4 0 0,0 1 16,-5 0-16,-1 3 15,-5 2-15,-1 0 0,-2 5 16,-3 3-16,-2 2 15,2 3-15,-2 3 16,3 3-16,-1 4 0,1-1 16,0 4-16,7 2 15,2 0-15,3-8 16,6-11-16,0 0 0,0 0 16</inkml:trace>
  <inkml:trace contextRef="#ctx0" brushRef="#br0" timeOffset="15884.439">7916 13592 0,'0'0'0,"0"0"16,0 0-16,0 0 15,0 0-15,0 0 0,-13-1 16,0 2-16,-2 3 16,-2 2-16,1 2 15,-1 4-15,2-1 0,0 5 16,-6 4-16,0 1 15,4 1-15,1-3 16,-1 9-16,1 2 0,3 3 16,4 1-16,4 3 15,5-8-15,1 7 16,2-7-16,5 8 0,2-9 16,4-4-16,2-2 15,3-4-15,3-3 0,3-2 16,1-6-16,1-3 15,0-3-15,-1-5 16,-1 0-16,0-4 0,-9-3 16,5-4-16,-7 2 15,-3-2-15,-2 0 16,-2-2-16,-4 2 0,-3 0 16,-3 1-16,-1 1 15,-4 0-15,-3 4 16,-2 0-16,-6 1 0,0 4 15,0 3-15,-2 2 16,-1 2-16,1 2 16,-1 3-16,2-1 0,-1 3 15,2 1-15,-1 3 16,5 4-16,4-7 16,11-11-16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72343-0786-2D4E-AACD-078F62C4E206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C0143-7CB7-7B42-A184-C38C0672D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9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C0143-7CB7-7B42-A184-C38C0672D3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1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462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660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1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4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4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Year 4 Geometry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59068A2-26A9-4B1D-86B6-6AB5C28F8528}"/>
              </a:ext>
            </a:extLst>
          </p:cNvPr>
          <p:cNvSpPr txBox="1">
            <a:spLocks/>
          </p:cNvSpPr>
          <p:nvPr/>
        </p:nvSpPr>
        <p:spPr>
          <a:xfrm>
            <a:off x="2832306" y="4108679"/>
            <a:ext cx="6831673" cy="1086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Lesson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47/48Arithmetic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B969CF-8566-4347-B954-02ABD0FCD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75" t="17467" r="41200" b="10800"/>
          <a:stretch/>
        </p:blipFill>
        <p:spPr>
          <a:xfrm>
            <a:off x="969264" y="146303"/>
            <a:ext cx="4882896" cy="65839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25823B-C4C6-42A9-8EF4-A4AEF7A17FBE}"/>
                  </a:ext>
                </a:extLst>
              </p14:cNvPr>
              <p14:cNvContentPartPr/>
              <p14:nvPr/>
            </p14:nvContentPartPr>
            <p14:xfrm>
              <a:off x="3064680" y="1650240"/>
              <a:ext cx="1683720" cy="3461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25823B-C4C6-42A9-8EF4-A4AEF7A17F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5320" y="1640880"/>
                <a:ext cx="1702440" cy="347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866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77174C-2BC9-4FC7-95AC-3B839E266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25" t="14533" r="41125" b="14133"/>
          <a:stretch/>
        </p:blipFill>
        <p:spPr>
          <a:xfrm>
            <a:off x="1636776" y="146303"/>
            <a:ext cx="4983480" cy="66322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ED9B18-4FA4-4718-A6F4-C8F7FE7748B9}"/>
                  </a:ext>
                </a:extLst>
              </p14:cNvPr>
              <p14:cNvContentPartPr/>
              <p14:nvPr/>
            </p14:nvContentPartPr>
            <p14:xfrm>
              <a:off x="2302920" y="364320"/>
              <a:ext cx="3078000" cy="4735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ED9B18-4FA4-4718-A6F4-C8F7FE7748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3560" y="354960"/>
                <a:ext cx="3096720" cy="47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9854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82DF35-4C0D-487E-8912-9DF0D1F2C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75" t="19467" r="41500" b="9467"/>
          <a:stretch/>
        </p:blipFill>
        <p:spPr>
          <a:xfrm>
            <a:off x="1188720" y="100584"/>
            <a:ext cx="4818888" cy="65689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A56A9E-4FFD-4F21-81A6-77D89FA03DD4}"/>
                  </a:ext>
                </a:extLst>
              </p14:cNvPr>
              <p14:cNvContentPartPr/>
              <p14:nvPr/>
            </p14:nvContentPartPr>
            <p14:xfrm>
              <a:off x="2777400" y="1660680"/>
              <a:ext cx="2307240" cy="4695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A56A9E-4FFD-4F21-81A6-77D89FA03D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8040" y="1651320"/>
                <a:ext cx="2325960" cy="47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2785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61B644-F26C-4060-806D-A753B1EA6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00" t="15866" r="41350" b="12400"/>
          <a:stretch/>
        </p:blipFill>
        <p:spPr>
          <a:xfrm>
            <a:off x="1097280" y="64008"/>
            <a:ext cx="4928616" cy="6662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F73233-3BDE-43ED-8712-348730E83CBF}"/>
                  </a:ext>
                </a:extLst>
              </p14:cNvPr>
              <p14:cNvContentPartPr/>
              <p14:nvPr/>
            </p14:nvContentPartPr>
            <p14:xfrm>
              <a:off x="2976120" y="672840"/>
              <a:ext cx="2169360" cy="5758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F73233-3BDE-43ED-8712-348730E83C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6760" y="663480"/>
                <a:ext cx="2188080" cy="577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0758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5B902-A8D7-477E-8452-BA15E6B03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00" t="30400" r="41050" b="23467"/>
          <a:stretch/>
        </p:blipFill>
        <p:spPr>
          <a:xfrm>
            <a:off x="1408176" y="201168"/>
            <a:ext cx="7196328" cy="61938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EE17AE-D590-4127-A2E9-0CC2B8D31951}"/>
                  </a:ext>
                </a:extLst>
              </p14:cNvPr>
              <p14:cNvContentPartPr/>
              <p14:nvPr/>
            </p14:nvContentPartPr>
            <p14:xfrm>
              <a:off x="3874680" y="2390760"/>
              <a:ext cx="3079800" cy="1593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EE17AE-D590-4127-A2E9-0CC2B8D319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5320" y="2381400"/>
                <a:ext cx="3098520" cy="16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675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31C8E0-099B-46B9-B02F-DAA7642D48A4}"/>
              </a:ext>
            </a:extLst>
          </p:cNvPr>
          <p:cNvSpPr txBox="1"/>
          <p:nvPr/>
        </p:nvSpPr>
        <p:spPr>
          <a:xfrm>
            <a:off x="1335024" y="1143000"/>
            <a:ext cx="101681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For the last two sessions we are going to recap our arithmetic skills.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66BD8-FA7E-4DB7-BAB1-E1D28210AF4C}"/>
              </a:ext>
            </a:extLst>
          </p:cNvPr>
          <p:cNvSpPr txBox="1"/>
          <p:nvPr/>
        </p:nvSpPr>
        <p:spPr>
          <a:xfrm>
            <a:off x="1423416" y="1999488"/>
            <a:ext cx="10168128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For lesson 47 have a go at the arithmetic questions using all the arithmetic skills you have learnt this year.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Try and complete all the questions in 30 minutes.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Remember to go back and check if you finish before the 30 minutes.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E785C2-BFFA-400B-8431-2710D830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77" y="5254228"/>
            <a:ext cx="1301059" cy="10772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06E962-A299-4B5D-BF1B-65B31374B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08" y="5107055"/>
            <a:ext cx="1708404" cy="1386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EF66BC-D544-4AB0-82AB-179F9C585BAB}"/>
              </a:ext>
            </a:extLst>
          </p:cNvPr>
          <p:cNvSpPr txBox="1"/>
          <p:nvPr/>
        </p:nvSpPr>
        <p:spPr>
          <a:xfrm>
            <a:off x="1511808" y="4319355"/>
            <a:ext cx="1016812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Tomorrow</a:t>
            </a:r>
            <a:r>
              <a:rPr lang="en-GB" dirty="0"/>
              <a:t>  go through and mark you  work using the rest of these slides. </a:t>
            </a:r>
          </a:p>
        </p:txBody>
      </p:sp>
    </p:spTree>
    <p:extLst>
      <p:ext uri="{BB962C8B-B14F-4D97-AF65-F5344CB8AC3E}">
        <p14:creationId xmlns:p14="http://schemas.microsoft.com/office/powerpoint/2010/main" val="178139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D0BEFC-FC5A-4667-A33B-6F73B10EF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50" t="15866" r="41275" b="12667"/>
          <a:stretch/>
        </p:blipFill>
        <p:spPr>
          <a:xfrm>
            <a:off x="1167384" y="101874"/>
            <a:ext cx="4928616" cy="66542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E11AD2E-7E28-4DA1-9F1C-4478B1C37362}"/>
                  </a:ext>
                </a:extLst>
              </p14:cNvPr>
              <p14:cNvContentPartPr/>
              <p14:nvPr/>
            </p14:nvContentPartPr>
            <p14:xfrm>
              <a:off x="2068200" y="1552680"/>
              <a:ext cx="3061080" cy="500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E11AD2E-7E28-4DA1-9F1C-4478B1C373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8840" y="1543320"/>
                <a:ext cx="3079800" cy="502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326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0C9C00-7CE2-49BC-8CEC-FD68C8079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25" t="17066" r="41350" b="11334"/>
          <a:stretch/>
        </p:blipFill>
        <p:spPr>
          <a:xfrm>
            <a:off x="1042416" y="-1"/>
            <a:ext cx="4919472" cy="66879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B68E49-0C5A-4899-A387-EB1EA6C9C84B}"/>
                  </a:ext>
                </a:extLst>
              </p14:cNvPr>
              <p14:cNvContentPartPr/>
              <p14:nvPr/>
            </p14:nvContentPartPr>
            <p14:xfrm>
              <a:off x="1924200" y="1582200"/>
              <a:ext cx="2859840" cy="4682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B68E49-0C5A-4899-A387-EB1EA6C9C8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4840" y="1572840"/>
                <a:ext cx="2878560" cy="470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458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AC462C-46FF-4F06-83FD-F75156042C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25" t="14399" r="41500" b="15467"/>
          <a:stretch/>
        </p:blipFill>
        <p:spPr>
          <a:xfrm>
            <a:off x="1097280" y="73151"/>
            <a:ext cx="4998720" cy="66903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BB82C6-2656-4C10-AF81-433F9AF48AD3}"/>
                  </a:ext>
                </a:extLst>
              </p14:cNvPr>
              <p14:cNvContentPartPr/>
              <p14:nvPr/>
            </p14:nvContentPartPr>
            <p14:xfrm>
              <a:off x="1850400" y="630360"/>
              <a:ext cx="3375360" cy="5847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BB82C6-2656-4C10-AF81-433F9AF48A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1040" y="621000"/>
                <a:ext cx="3394080" cy="586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609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CA7F69-8F51-47BE-BC8E-C8A5579C1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25" t="12000" r="41275" b="19333"/>
          <a:stretch/>
        </p:blipFill>
        <p:spPr>
          <a:xfrm>
            <a:off x="914400" y="100583"/>
            <a:ext cx="5093208" cy="66237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5FEA95-BF10-477F-929E-A34347E551A8}"/>
                  </a:ext>
                </a:extLst>
              </p14:cNvPr>
              <p14:cNvContentPartPr/>
              <p14:nvPr/>
            </p14:nvContentPartPr>
            <p14:xfrm>
              <a:off x="1800360" y="729720"/>
              <a:ext cx="3175560" cy="5754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5FEA95-BF10-477F-929E-A34347E551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1000" y="720360"/>
                <a:ext cx="3194280" cy="57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479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743649-15F1-4E1F-AE5E-6764E22C8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50" t="16000" r="41200" b="12933"/>
          <a:stretch/>
        </p:blipFill>
        <p:spPr>
          <a:xfrm>
            <a:off x="1280160" y="182880"/>
            <a:ext cx="4910328" cy="65758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F3CEFA-67FC-4CB9-AFF6-D167695E5E64}"/>
                  </a:ext>
                </a:extLst>
              </p14:cNvPr>
              <p14:cNvContentPartPr/>
              <p14:nvPr/>
            </p14:nvContentPartPr>
            <p14:xfrm>
              <a:off x="2376720" y="388080"/>
              <a:ext cx="2982960" cy="6079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F3CEFA-67FC-4CB9-AFF6-D167695E5E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7360" y="378720"/>
                <a:ext cx="3001680" cy="609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163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44BE1-CB85-4770-AFED-4DF421804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50" t="16266" r="41200" b="13200"/>
          <a:stretch/>
        </p:blipFill>
        <p:spPr>
          <a:xfrm>
            <a:off x="1517904" y="164591"/>
            <a:ext cx="4928616" cy="66173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FD89D65-957F-44B6-852D-8A19A816BFA8}"/>
                  </a:ext>
                </a:extLst>
              </p14:cNvPr>
              <p14:cNvContentPartPr/>
              <p14:nvPr/>
            </p14:nvContentPartPr>
            <p14:xfrm>
              <a:off x="2621880" y="772920"/>
              <a:ext cx="2941560" cy="5741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FD89D65-957F-44B6-852D-8A19A816BF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2520" y="763560"/>
                <a:ext cx="2960280" cy="57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578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345E72-B72F-4595-8C07-8960C5A7D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50" t="17199" r="41125" b="11201"/>
          <a:stretch/>
        </p:blipFill>
        <p:spPr>
          <a:xfrm>
            <a:off x="1042416" y="128015"/>
            <a:ext cx="4946904" cy="66578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31DDFB-D7A5-4AFA-9B3E-2A7BBA2E29A2}"/>
                  </a:ext>
                </a:extLst>
              </p14:cNvPr>
              <p14:cNvContentPartPr/>
              <p14:nvPr/>
            </p14:nvContentPartPr>
            <p14:xfrm>
              <a:off x="1925640" y="368280"/>
              <a:ext cx="3057480" cy="6032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31DDFB-D7A5-4AFA-9B3E-2A7BBA2E29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6280" y="358920"/>
                <a:ext cx="3076200" cy="60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394422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1698</TotalTime>
  <Words>79</Words>
  <Application>Microsoft Office PowerPoint</Application>
  <PresentationFormat>Widescreen</PresentationFormat>
  <Paragraphs>10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Franklin Gothic Book</vt:lpstr>
      <vt:lpstr>Crop</vt:lpstr>
      <vt:lpstr>Year 4 Geometry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Laura Whitehouse</cp:lastModifiedBy>
  <cp:revision>150</cp:revision>
  <dcterms:created xsi:type="dcterms:W3CDTF">2020-03-20T11:22:32Z</dcterms:created>
  <dcterms:modified xsi:type="dcterms:W3CDTF">2020-06-11T07:43:40Z</dcterms:modified>
</cp:coreProperties>
</file>