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57" r:id="rId3"/>
    <p:sldId id="279" r:id="rId4"/>
    <p:sldId id="280" r:id="rId5"/>
    <p:sldId id="28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85687"/>
  </p:normalViewPr>
  <p:slideViewPr>
    <p:cSldViewPr snapToGrid="0">
      <p:cViewPr varScale="1">
        <p:scale>
          <a:sx n="76" d="100"/>
          <a:sy n="76" d="100"/>
        </p:scale>
        <p:origin x="144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5/29/20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Firstly, ask yourself what is 1km in </a:t>
            </a:r>
            <a:r>
              <a:rPr lang="en-US" dirty="0" err="1"/>
              <a:t>metres</a:t>
            </a:r>
            <a:r>
              <a:rPr lang="en-US" dirty="0"/>
              <a:t> as we are working with both measurements. 1km = 1000m.</a:t>
            </a:r>
          </a:p>
          <a:p>
            <a:r>
              <a:rPr lang="en-US" dirty="0"/>
              <a:t>So what is 8km in </a:t>
            </a:r>
            <a:r>
              <a:rPr lang="en-US" dirty="0" err="1"/>
              <a:t>metres</a:t>
            </a:r>
            <a:r>
              <a:rPr lang="en-US" dirty="0"/>
              <a:t>? 8000m</a:t>
            </a:r>
          </a:p>
          <a:p>
            <a:r>
              <a:rPr lang="en-US" dirty="0"/>
              <a:t>Then, we must add 4280 and 2650 together as we know the length of the first two pieces of ribbon.</a:t>
            </a:r>
          </a:p>
          <a:p>
            <a:r>
              <a:rPr lang="en-US" dirty="0"/>
              <a:t>4280 + 2650 = 6930</a:t>
            </a:r>
          </a:p>
          <a:p>
            <a:r>
              <a:rPr lang="en-US" dirty="0"/>
              <a:t>We then need to take 6930 away from 8000 (remember the larger number needs to go first)</a:t>
            </a:r>
          </a:p>
          <a:p>
            <a:r>
              <a:rPr lang="en-US" dirty="0"/>
              <a:t>8000 – 6930 – 1070</a:t>
            </a:r>
          </a:p>
          <a:p>
            <a:r>
              <a:rPr lang="en-US" b="1" dirty="0"/>
              <a:t>Answer: The third piece is 1070 </a:t>
            </a:r>
            <a:r>
              <a:rPr lang="en-US" b="1" dirty="0" err="1"/>
              <a:t>metres</a:t>
            </a:r>
            <a:r>
              <a:rPr lang="en-US" b="1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31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Measurement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28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Measurement Lesson #12 Solving conversion word problems </a:t>
            </a:r>
            <a:r>
              <a:rPr lang="en-GB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involving length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86265" y="410818"/>
            <a:ext cx="11057206" cy="56323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Recap – some important things to remember when problem solving with length.</a:t>
            </a:r>
          </a:p>
          <a:p>
            <a:endParaRPr lang="en-GB" sz="2400" dirty="0"/>
          </a:p>
          <a:p>
            <a:r>
              <a:rPr lang="en-GB" sz="2400" dirty="0"/>
              <a:t>1000 metres = 1kilometre</a:t>
            </a:r>
          </a:p>
          <a:p>
            <a:r>
              <a:rPr lang="en-GB" sz="2400" dirty="0"/>
              <a:t>1000 m = 1 km</a:t>
            </a:r>
          </a:p>
          <a:p>
            <a:endParaRPr lang="en-GB" sz="2400" dirty="0"/>
          </a:p>
          <a:p>
            <a:r>
              <a:rPr lang="en-GB" sz="2400" dirty="0"/>
              <a:t>To convert from kilometres into metres, we multiply by 1000.</a:t>
            </a:r>
          </a:p>
          <a:p>
            <a:endParaRPr lang="en-GB" sz="2400" dirty="0"/>
          </a:p>
          <a:p>
            <a:r>
              <a:rPr lang="en-GB" sz="2400" dirty="0"/>
              <a:t>To convert from metres into kilometres, we divide by 1000.</a:t>
            </a:r>
          </a:p>
          <a:p>
            <a:endParaRPr lang="en-GB" sz="2400" dirty="0"/>
          </a:p>
          <a:p>
            <a:r>
              <a:rPr lang="en-GB" sz="2400" dirty="0"/>
              <a:t>One thing that is close to 1m in length would be the width of a doorway. What items in your house can you find that you think are close to 1m in length? See if an adult agrees with you. If you have a metre ruler, you could check to find out.</a:t>
            </a:r>
          </a:p>
          <a:p>
            <a:endParaRPr lang="en-GB" sz="2400" dirty="0"/>
          </a:p>
          <a:p>
            <a:r>
              <a:rPr lang="en-GB" sz="2400" dirty="0"/>
              <a:t>One thing that is close to 1km would be the distance from my house to my cousin’s house. Are there any distances you travel which are close to 1km?</a:t>
            </a:r>
          </a:p>
        </p:txBody>
      </p:sp>
    </p:spTree>
    <p:extLst>
      <p:ext uri="{BB962C8B-B14F-4D97-AF65-F5344CB8AC3E}">
        <p14:creationId xmlns:p14="http://schemas.microsoft.com/office/powerpoint/2010/main" val="388606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903687" y="457199"/>
            <a:ext cx="11057206" cy="62786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791" y="872699"/>
            <a:ext cx="9276963" cy="663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Ashley ran 1650m in 20 minutes. Jamal ran 1.8km in the same time.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ran further and by how much?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To work this out, I must convert one measurement so that they are both in the same unit.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1.8 x 1000 = 1800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1.8km = 1800m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Then, I can compare the two numbers. 1650m and 1800m – which is larger?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1800m is bigger therefore, Jamal ran further.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next part of the question asks how much further Jamal ran than Ashley.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This requires us to subtract (remember the bigger number always goes first).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1800 – 1650 = 150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: Jamal ran further by 150m.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6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903687" y="457199"/>
            <a:ext cx="11057206" cy="62786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791" y="734202"/>
            <a:ext cx="9670276" cy="690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Lucy is training for a 5 KM race.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 runs 2580m the first day, 1090m on the second day and </a:t>
            </a:r>
            <a:r>
              <a:rPr lang="en-GB" altLang="en-US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1640m on the </a:t>
            </a: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third day.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far has she gone in total in KM?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first part of this problem requires us to use our addition skills.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Firstly, we will add 2580 and 1090 together.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2850m + 1090m = 3940m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Lucy ran 3490m altogether on the first and second day of training.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On the third day, Lucy runs another 1640m so we must add that to 3490m.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3490m + 1640m = 5580m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We have now calculated how far Lucy ran in metres but the final part of the question asks us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how far she ran in kilometres.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5580m = ?km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We must divide by 1000.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5580 divided by 1000 = 5.58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: Lucy ran 5.58km in total.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9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63116" y="124857"/>
            <a:ext cx="11057206" cy="35086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Jacob cuts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8km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 of ribbon into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three 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pieces.</a:t>
            </a:r>
          </a:p>
          <a:p>
            <a:pPr>
              <a:spcBef>
                <a:spcPts val="1200"/>
              </a:spcBef>
            </a:pP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 length of the first piece is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4280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metres.</a:t>
            </a:r>
          </a:p>
          <a:p>
            <a:pPr>
              <a:spcBef>
                <a:spcPts val="1200"/>
              </a:spcBef>
            </a:pP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The length of the second piece is </a:t>
            </a:r>
            <a:r>
              <a:rPr lang="en-GB" sz="2400" b="1" dirty="0">
                <a:solidFill>
                  <a:srgbClr val="222222"/>
                </a:solidFill>
                <a:latin typeface="Arial" panose="020B0604020202020204" pitchFamily="34" charset="0"/>
              </a:rPr>
              <a:t>2650</a:t>
            </a: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 metres.</a:t>
            </a:r>
          </a:p>
          <a:p>
            <a:pPr>
              <a:spcBef>
                <a:spcPts val="1200"/>
              </a:spcBef>
            </a:pPr>
            <a:r>
              <a:rPr lang="en-GB" sz="2400" dirty="0">
                <a:solidFill>
                  <a:srgbClr val="222222"/>
                </a:solidFill>
                <a:latin typeface="Arial" panose="020B0604020202020204" pitchFamily="34" charset="0"/>
              </a:rPr>
              <a:t>Work out the length of the third piece.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Have a go at this problem independently.</a:t>
            </a:r>
          </a:p>
          <a:p>
            <a:r>
              <a:rPr lang="en-GB" sz="2400" dirty="0"/>
              <a:t>I have broken it down for you at the bottom of the slide for you to check after.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3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3FDC5D-D18B-4BF5-8C49-CE187C28379F}"/>
              </a:ext>
            </a:extLst>
          </p:cNvPr>
          <p:cNvSpPr txBox="1"/>
          <p:nvPr/>
        </p:nvSpPr>
        <p:spPr>
          <a:xfrm>
            <a:off x="863116" y="124857"/>
            <a:ext cx="11057206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Now have a go at as many problem solving questions as you can. Good luck!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86D325-E9B5-42D8-9F24-108D88438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611" y="674400"/>
            <a:ext cx="279244" cy="27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F5724-277D-42CD-9217-E5819FE347F4}"/>
              </a:ext>
            </a:extLst>
          </p:cNvPr>
          <p:cNvSpPr/>
          <p:nvPr/>
        </p:nvSpPr>
        <p:spPr>
          <a:xfrm>
            <a:off x="1544320" y="8422640"/>
            <a:ext cx="504190" cy="393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963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2304</TotalTime>
  <Words>593</Words>
  <Application>Microsoft Macintosh PowerPoint</Application>
  <PresentationFormat>Widescreen</PresentationFormat>
  <Paragraphs>133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Crop</vt:lpstr>
      <vt:lpstr>Year 4 Measurement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126</cp:revision>
  <dcterms:created xsi:type="dcterms:W3CDTF">2020-03-20T11:22:32Z</dcterms:created>
  <dcterms:modified xsi:type="dcterms:W3CDTF">2020-05-29T09:08:08Z</dcterms:modified>
</cp:coreProperties>
</file>