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277" r:id="rId3"/>
    <p:sldId id="306" r:id="rId4"/>
    <p:sldId id="287" r:id="rId5"/>
    <p:sldId id="303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6"/>
            <p14:sldId id="287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F9EC-16BC-473A-A6FE-548E6C76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9226-E892-428E-AA70-F9CE10B84004}" type="datetimeFigureOut">
              <a:rPr lang="en-US"/>
              <a:pPr>
                <a:defRPr/>
              </a:pPr>
              <a:t>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EDD4-A700-4E6E-87C6-79C82D5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22C4-CFC8-4519-ADBF-307037BE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8A0F3-C813-4142-BD50-26E2AC8F5E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11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Tuesday 19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15F4C-EA57-49B8-AA1E-19EB87A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B16E-B2A9-44C5-B05B-88726ABC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ACBE-71DD-4C98-9E1C-B84EA129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Anglo-Saxon Boy: Amazon.co.uk: Tony Bradman, Pierre-Denis Goux ...">
            <a:extLst>
              <a:ext uri="{FF2B5EF4-FFF2-40B4-BE49-F238E27FC236}">
                <a16:creationId xmlns:a16="http://schemas.microsoft.com/office/drawing/2014/main" id="{AFD86EC1-95B7-40AB-A846-5F64D9C4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9" y="175369"/>
            <a:ext cx="3983521" cy="61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2D79E0-C3AD-4E3F-8D3E-4E9B71FE66C5}"/>
              </a:ext>
            </a:extLst>
          </p:cNvPr>
          <p:cNvSpPr txBox="1"/>
          <p:nvPr/>
        </p:nvSpPr>
        <p:spPr>
          <a:xfrm>
            <a:off x="4572000" y="1579168"/>
            <a:ext cx="47575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effectLst/>
                <a:latin typeface="arial" panose="020B0604020202020204" pitchFamily="34" charset="0"/>
              </a:rPr>
              <a:t>An action-packed Anglo-Saxon tale of one boy's journey to the Battle of Hastings in 1066.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879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605" y="252783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Read chapter 1 of ‘Anglo-Saxon Boy’.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You may also want to read the prologue first.</a:t>
            </a:r>
            <a:br>
              <a:rPr lang="en-US" b="0" dirty="0"/>
            </a:br>
            <a:r>
              <a:rPr lang="en-US" b="0" dirty="0"/>
              <a:t>A prologue is like an introduction to the story, which may describe some events that took place a long time before (or even after) the events of chapter 1.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" name="Picture 2" descr="Anglo-Saxon Boy: Amazon.co.uk: Tony Bradman, Pierre-Denis Goux ...">
            <a:extLst>
              <a:ext uri="{FF2B5EF4-FFF2-40B4-BE49-F238E27FC236}">
                <a16:creationId xmlns:a16="http://schemas.microsoft.com/office/drawing/2014/main" id="{FAE23516-F17B-46F4-9F67-2B57C5EF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2" y="4218527"/>
            <a:ext cx="1669775" cy="25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1" y="-1045"/>
            <a:ext cx="9026979" cy="785203"/>
          </a:xfrm>
        </p:spPr>
        <p:txBody>
          <a:bodyPr>
            <a:normAutofit/>
          </a:bodyPr>
          <a:lstStyle/>
          <a:p>
            <a:r>
              <a:rPr lang="en-GB" sz="2800" dirty="0"/>
              <a:t>Now, use chapter 1 to answer the following questions.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F94921-A517-43DB-BB1E-22CA275F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1" y="901721"/>
            <a:ext cx="7918327" cy="51721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1. What did Magnus leave the hall with at the start of chapter 1?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2. Do you think Magnus’s family are rich are poor? Can you use evidence from the text to support your answer?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3. What impression do you get of Magnus’s dad, Earl Harold, in chapter 1? Justify your answer.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4. How do you think Magnus is feeling having to wait another two days to find out what his father wants? Give a reason for your answer.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5. What do you think Magnus’s father wants? Make a sensible prediction.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269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Office Theme</vt:lpstr>
      <vt:lpstr>1_Blank</vt:lpstr>
      <vt:lpstr>Tuesday 19th May 2020</vt:lpstr>
      <vt:lpstr>PowerPoint Presentation</vt:lpstr>
      <vt:lpstr>Read chapter 1 of ‘Anglo-Saxon Boy’.   You may also want to read the prologue first. A prologue is like an introduction to the story, which may describe some events that took place a long time before (or even after) the events of chapter 1.    </vt:lpstr>
      <vt:lpstr>Now, use chapter 1 to answer the following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Tom Duffy</cp:lastModifiedBy>
  <cp:revision>66</cp:revision>
  <cp:lastPrinted>2019-10-08T11:03:42Z</cp:lastPrinted>
  <dcterms:created xsi:type="dcterms:W3CDTF">2016-12-22T17:25:20Z</dcterms:created>
  <dcterms:modified xsi:type="dcterms:W3CDTF">2020-05-12T10:49:44Z</dcterms:modified>
  <cp:category>Templates</cp:category>
</cp:coreProperties>
</file>