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7"/>
  </p:notesMasterIdLst>
  <p:handoutMasterIdLst>
    <p:handoutMasterId r:id="rId8"/>
  </p:handoutMasterIdLst>
  <p:sldIdLst>
    <p:sldId id="277" r:id="rId3"/>
    <p:sldId id="306" r:id="rId4"/>
    <p:sldId id="287" r:id="rId5"/>
    <p:sldId id="303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6"/>
            <p14:sldId id="287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F9EC-16BC-473A-A6FE-548E6C76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9226-E892-428E-AA70-F9CE10B84004}" type="datetimeFigureOut">
              <a:rPr lang="en-US"/>
              <a:pPr>
                <a:defRPr/>
              </a:pPr>
              <a:t>5/18/2020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EDD4-A700-4E6E-87C6-79C82D59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22C4-CFC8-4519-ADBF-307037BE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8A0F3-C813-4142-BD50-26E2AC8F5E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11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Tuesday 2</a:t>
            </a:r>
            <a:r>
              <a:rPr lang="en-US" baseline="30000" dirty="0"/>
              <a:t>nd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–Reading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15F4C-EA57-49B8-AA1E-19EB87A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B16E-B2A9-44C5-B05B-88726ABC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ACBE-71DD-4C98-9E1C-B84EA129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D79E0-C3AD-4E3F-8D3E-4E9B71FE66C5}"/>
              </a:ext>
            </a:extLst>
          </p:cNvPr>
          <p:cNvSpPr txBox="1"/>
          <p:nvPr/>
        </p:nvSpPr>
        <p:spPr>
          <a:xfrm>
            <a:off x="1493571" y="958383"/>
            <a:ext cx="6156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Discover the weird and wonderful world of Maudlin Towers – a school that blackened, gloom-laden and gargoyle-infested! </a:t>
            </a:r>
            <a:endParaRPr lang="en-US" sz="3200" dirty="0"/>
          </a:p>
        </p:txBody>
      </p:sp>
      <p:pic>
        <p:nvPicPr>
          <p:cNvPr id="1026" name="Picture 2" descr="Attack of the Meteor Monsters extract, age 8-12">
            <a:extLst>
              <a:ext uri="{FF2B5EF4-FFF2-40B4-BE49-F238E27FC236}">
                <a16:creationId xmlns:a16="http://schemas.microsoft.com/office/drawing/2014/main" id="{BCB54CFB-6683-420C-AFAF-90D2F450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9" y="2713391"/>
            <a:ext cx="6904139" cy="388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9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605" y="252783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Read chapter 1 of ‘Attack of the Meteor Monsters’. </a:t>
            </a:r>
            <a:br>
              <a:rPr lang="en-US" b="0" dirty="0"/>
            </a:br>
            <a:br>
              <a:rPr lang="en-US" b="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2" descr="Attack of the Meteor Monsters extract, age 8-12">
            <a:extLst>
              <a:ext uri="{FF2B5EF4-FFF2-40B4-BE49-F238E27FC236}">
                <a16:creationId xmlns:a16="http://schemas.microsoft.com/office/drawing/2014/main" id="{283E9205-1475-4D33-BE69-63B80974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" y="2530829"/>
            <a:ext cx="6904139" cy="388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1" y="-1045"/>
            <a:ext cx="9026979" cy="785203"/>
          </a:xfrm>
        </p:spPr>
        <p:txBody>
          <a:bodyPr>
            <a:normAutofit/>
          </a:bodyPr>
          <a:lstStyle/>
          <a:p>
            <a:r>
              <a:rPr lang="en-GB" sz="2800" dirty="0"/>
              <a:t>Now, use chapter 1 to answer the following questions.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F94921-A517-43DB-BB1E-22CA275F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21" y="901721"/>
            <a:ext cx="7918327" cy="51721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1. How did the rest of the boys travel down Pig’s Pike?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2. What impression do you get of the thing that crashed into Pig’s Pike? Why do you think this?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3. What do Mildew and Sponge think about all the activities that Mr </a:t>
            </a:r>
            <a:r>
              <a:rPr lang="en-GB" dirty="0" err="1">
                <a:sym typeface="Wingdings" panose="05000000000000000000" pitchFamily="2" charset="2"/>
              </a:rPr>
              <a:t>Gruntforth</a:t>
            </a:r>
            <a:r>
              <a:rPr lang="en-GB" dirty="0">
                <a:sym typeface="Wingdings" panose="05000000000000000000" pitchFamily="2" charset="2"/>
              </a:rPr>
              <a:t> makes them do? Explain your point or use evidence from the text.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4. ‘The faint rays of the rising sun leaking out from under the blanket of cloud.’ What does this tell you about the sunshine?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5. Summarise the key events of chapter 1 in under 50 words.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221</Words>
  <Application>Microsoft Office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1_Blank</vt:lpstr>
      <vt:lpstr>Tuesday 2nd June 2020</vt:lpstr>
      <vt:lpstr>PowerPoint Presentation</vt:lpstr>
      <vt:lpstr>Read chapter 1 of ‘Attack of the Meteor Monsters’.       </vt:lpstr>
      <vt:lpstr>Now, use chapter 1 to answer the following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Lewis Morgan</cp:lastModifiedBy>
  <cp:revision>68</cp:revision>
  <cp:lastPrinted>2019-10-08T11:03:42Z</cp:lastPrinted>
  <dcterms:created xsi:type="dcterms:W3CDTF">2016-12-22T17:25:20Z</dcterms:created>
  <dcterms:modified xsi:type="dcterms:W3CDTF">2020-05-18T14:35:25Z</dcterms:modified>
  <cp:category>Templates</cp:category>
</cp:coreProperties>
</file>