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1935"/>
  </p:normalViewPr>
  <p:slideViewPr>
    <p:cSldViewPr snapToGrid="0">
      <p:cViewPr varScale="1">
        <p:scale>
          <a:sx n="105" d="100"/>
          <a:sy n="105" d="100"/>
        </p:scale>
        <p:origin x="28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72343-0786-2D4E-AACD-078F62C4E20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0143-7CB7-7B42-A184-C38C0672D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2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Geometry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35 Geometry Angles Lesson #1</a:t>
            </a:r>
          </a:p>
          <a:p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Identifying angles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A2E47F-0C1D-483E-9483-6EFBDDAB7C49}"/>
              </a:ext>
            </a:extLst>
          </p:cNvPr>
          <p:cNvSpPr txBox="1"/>
          <p:nvPr/>
        </p:nvSpPr>
        <p:spPr>
          <a:xfrm>
            <a:off x="1848128" y="722376"/>
            <a:ext cx="9195018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We are going to be investigating and learning about angles.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4F700A-9C0A-4E44-B87C-D3A620E8198E}"/>
              </a:ext>
            </a:extLst>
          </p:cNvPr>
          <p:cNvSpPr txBox="1"/>
          <p:nvPr/>
        </p:nvSpPr>
        <p:spPr>
          <a:xfrm>
            <a:off x="4710230" y="1524000"/>
            <a:ext cx="3470822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But what are angles?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4886B8-F17D-4CB8-B37E-9C6B3BD0CA26}"/>
              </a:ext>
            </a:extLst>
          </p:cNvPr>
          <p:cNvSpPr txBox="1"/>
          <p:nvPr/>
        </p:nvSpPr>
        <p:spPr>
          <a:xfrm>
            <a:off x="1461062" y="2905780"/>
            <a:ext cx="9582084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An angle can be described as the measure of a turn from one point.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E4C940-E1DA-4693-AC73-0464A7339C9C}"/>
              </a:ext>
            </a:extLst>
          </p:cNvPr>
          <p:cNvSpPr txBox="1"/>
          <p:nvPr/>
        </p:nvSpPr>
        <p:spPr>
          <a:xfrm>
            <a:off x="1461062" y="4241393"/>
            <a:ext cx="958208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It is the space between two lines.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FF7BFB-DBC0-4B66-A59D-BEF4249E6BAD}"/>
              </a:ext>
            </a:extLst>
          </p:cNvPr>
          <p:cNvCxnSpPr/>
          <p:nvPr/>
        </p:nvCxnSpPr>
        <p:spPr>
          <a:xfrm>
            <a:off x="4215384" y="5925312"/>
            <a:ext cx="2441448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65D8223-D80A-4E3C-9C86-172C4CC2BE17}"/>
              </a:ext>
            </a:extLst>
          </p:cNvPr>
          <p:cNvCxnSpPr>
            <a:cxnSpLocks/>
          </p:cNvCxnSpPr>
          <p:nvPr/>
        </p:nvCxnSpPr>
        <p:spPr>
          <a:xfrm>
            <a:off x="5340096" y="4882896"/>
            <a:ext cx="1316736" cy="104241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3E70DF7-66D3-4E8F-B35C-512E3D338EE5}"/>
              </a:ext>
            </a:extLst>
          </p:cNvPr>
          <p:cNvSpPr/>
          <p:nvPr/>
        </p:nvSpPr>
        <p:spPr>
          <a:xfrm>
            <a:off x="5777926" y="5495544"/>
            <a:ext cx="193106" cy="448056"/>
          </a:xfrm>
          <a:custGeom>
            <a:avLst/>
            <a:gdLst>
              <a:gd name="connsiteX0" fmla="*/ 193106 w 193106"/>
              <a:gd name="connsiteY0" fmla="*/ 0 h 448056"/>
              <a:gd name="connsiteX1" fmla="*/ 92522 w 193106"/>
              <a:gd name="connsiteY1" fmla="*/ 36576 h 448056"/>
              <a:gd name="connsiteX2" fmla="*/ 65090 w 193106"/>
              <a:gd name="connsiteY2" fmla="*/ 73152 h 448056"/>
              <a:gd name="connsiteX3" fmla="*/ 37658 w 193106"/>
              <a:gd name="connsiteY3" fmla="*/ 164592 h 448056"/>
              <a:gd name="connsiteX4" fmla="*/ 28514 w 193106"/>
              <a:gd name="connsiteY4" fmla="*/ 192024 h 448056"/>
              <a:gd name="connsiteX5" fmla="*/ 19370 w 193106"/>
              <a:gd name="connsiteY5" fmla="*/ 219456 h 448056"/>
              <a:gd name="connsiteX6" fmla="*/ 10226 w 193106"/>
              <a:gd name="connsiteY6" fmla="*/ 265176 h 448056"/>
              <a:gd name="connsiteX7" fmla="*/ 1082 w 193106"/>
              <a:gd name="connsiteY7" fmla="*/ 301752 h 448056"/>
              <a:gd name="connsiteX8" fmla="*/ 1082 w 193106"/>
              <a:gd name="connsiteY8" fmla="*/ 448056 h 448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3106" h="448056">
                <a:moveTo>
                  <a:pt x="193106" y="0"/>
                </a:moveTo>
                <a:cubicBezTo>
                  <a:pt x="159554" y="6710"/>
                  <a:pt x="118493" y="10605"/>
                  <a:pt x="92522" y="36576"/>
                </a:cubicBezTo>
                <a:cubicBezTo>
                  <a:pt x="81746" y="47352"/>
                  <a:pt x="74234" y="60960"/>
                  <a:pt x="65090" y="73152"/>
                </a:cubicBezTo>
                <a:cubicBezTo>
                  <a:pt x="51271" y="128430"/>
                  <a:pt x="59920" y="97806"/>
                  <a:pt x="37658" y="164592"/>
                </a:cubicBezTo>
                <a:lnTo>
                  <a:pt x="28514" y="192024"/>
                </a:lnTo>
                <a:cubicBezTo>
                  <a:pt x="25466" y="201168"/>
                  <a:pt x="21260" y="210005"/>
                  <a:pt x="19370" y="219456"/>
                </a:cubicBezTo>
                <a:cubicBezTo>
                  <a:pt x="16322" y="234696"/>
                  <a:pt x="13597" y="250004"/>
                  <a:pt x="10226" y="265176"/>
                </a:cubicBezTo>
                <a:cubicBezTo>
                  <a:pt x="7500" y="277444"/>
                  <a:pt x="1710" y="289200"/>
                  <a:pt x="1082" y="301752"/>
                </a:cubicBezTo>
                <a:cubicBezTo>
                  <a:pt x="-1353" y="350459"/>
                  <a:pt x="1082" y="399288"/>
                  <a:pt x="1082" y="44805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D077595-8310-4D85-AC08-9949FF38DEC9}"/>
              </a:ext>
            </a:extLst>
          </p:cNvPr>
          <p:cNvCxnSpPr>
            <a:cxnSpLocks/>
          </p:cNvCxnSpPr>
          <p:nvPr/>
        </p:nvCxnSpPr>
        <p:spPr>
          <a:xfrm>
            <a:off x="3209544" y="5334000"/>
            <a:ext cx="1591056" cy="161544"/>
          </a:xfrm>
          <a:prstGeom prst="straightConnector1">
            <a:avLst/>
          </a:prstGeom>
          <a:ln w="76200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A713BE7-336C-430B-88B4-98766B616C75}"/>
              </a:ext>
            </a:extLst>
          </p:cNvPr>
          <p:cNvSpPr txBox="1"/>
          <p:nvPr/>
        </p:nvSpPr>
        <p:spPr>
          <a:xfrm>
            <a:off x="960120" y="5138928"/>
            <a:ext cx="2249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an angle it Is the amount of space between these two lines.  </a:t>
            </a:r>
          </a:p>
        </p:txBody>
      </p:sp>
    </p:spTree>
    <p:extLst>
      <p:ext uri="{BB962C8B-B14F-4D97-AF65-F5344CB8AC3E}">
        <p14:creationId xmlns:p14="http://schemas.microsoft.com/office/powerpoint/2010/main" val="191758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58D893-ECAE-49B3-941D-306E69F00F2D}"/>
              </a:ext>
            </a:extLst>
          </p:cNvPr>
          <p:cNvSpPr txBox="1"/>
          <p:nvPr/>
        </p:nvSpPr>
        <p:spPr>
          <a:xfrm>
            <a:off x="1856700" y="722376"/>
            <a:ext cx="9177898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There are different types of angles depending on their size.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9EE3EB-00B7-4B26-B3E8-CCC765933EDC}"/>
              </a:ext>
            </a:extLst>
          </p:cNvPr>
          <p:cNvSpPr txBox="1"/>
          <p:nvPr/>
        </p:nvSpPr>
        <p:spPr>
          <a:xfrm>
            <a:off x="3202428" y="1441704"/>
            <a:ext cx="6486456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We are going to look at 4 types of angles.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5C92AD-EB98-4E24-9145-A228857F42D9}"/>
              </a:ext>
            </a:extLst>
          </p:cNvPr>
          <p:cNvSpPr txBox="1"/>
          <p:nvPr/>
        </p:nvSpPr>
        <p:spPr>
          <a:xfrm>
            <a:off x="2790213" y="2161032"/>
            <a:ext cx="7310912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These are the two we need to learn about first.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31AFB6-32F9-49C1-92C5-6C8914C900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200" t="25600" r="38275" b="55067"/>
          <a:stretch/>
        </p:blipFill>
        <p:spPr>
          <a:xfrm>
            <a:off x="3730752" y="3404470"/>
            <a:ext cx="3145536" cy="27311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0DF186A-41A7-41FE-8558-08ECD51204CB}"/>
              </a:ext>
            </a:extLst>
          </p:cNvPr>
          <p:cNvSpPr txBox="1"/>
          <p:nvPr/>
        </p:nvSpPr>
        <p:spPr>
          <a:xfrm>
            <a:off x="1097280" y="3182112"/>
            <a:ext cx="1764792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right angle. It measures 90º exactly.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A4ABAD-2C78-4FA6-B840-A3C405890DDC}"/>
              </a:ext>
            </a:extLst>
          </p:cNvPr>
          <p:cNvSpPr txBox="1"/>
          <p:nvPr/>
        </p:nvSpPr>
        <p:spPr>
          <a:xfrm>
            <a:off x="7443216" y="2953357"/>
            <a:ext cx="4325112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These are all right angles regardless of which way round it is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1067F1-9801-45A0-B7BF-CF001C4971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9550" t="67733" r="2050" b="20667"/>
          <a:stretch/>
        </p:blipFill>
        <p:spPr>
          <a:xfrm rot="18194436">
            <a:off x="7544524" y="4117345"/>
            <a:ext cx="1024128" cy="79552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5B357C3-7F4F-4AE5-AD97-FE1B3FE5A24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9550" t="67733" r="2050" b="20667"/>
          <a:stretch/>
        </p:blipFill>
        <p:spPr>
          <a:xfrm rot="10800000">
            <a:off x="9338195" y="5091546"/>
            <a:ext cx="1024128" cy="79552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C846E3B-E215-44C3-8C19-BC114F60B6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9550" t="67733" r="2050" b="20667"/>
          <a:stretch/>
        </p:blipFill>
        <p:spPr>
          <a:xfrm rot="4640379">
            <a:off x="10522534" y="3947853"/>
            <a:ext cx="1024128" cy="79552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D35D61C-14A4-4B20-A542-9371CBAB9D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9550" t="67733" r="2050" b="20667"/>
          <a:stretch/>
        </p:blipFill>
        <p:spPr>
          <a:xfrm rot="3745926">
            <a:off x="7902428" y="5711267"/>
            <a:ext cx="1024128" cy="7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98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58D893-ECAE-49B3-941D-306E69F00F2D}"/>
              </a:ext>
            </a:extLst>
          </p:cNvPr>
          <p:cNvSpPr txBox="1"/>
          <p:nvPr/>
        </p:nvSpPr>
        <p:spPr>
          <a:xfrm>
            <a:off x="1856700" y="722376"/>
            <a:ext cx="9177898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There are different types of angles depending on their size.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9EE3EB-00B7-4B26-B3E8-CCC765933EDC}"/>
              </a:ext>
            </a:extLst>
          </p:cNvPr>
          <p:cNvSpPr txBox="1"/>
          <p:nvPr/>
        </p:nvSpPr>
        <p:spPr>
          <a:xfrm>
            <a:off x="3202428" y="1441704"/>
            <a:ext cx="6486456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We are going to look at 4 types of angles.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5C92AD-EB98-4E24-9145-A228857F42D9}"/>
              </a:ext>
            </a:extLst>
          </p:cNvPr>
          <p:cNvSpPr txBox="1"/>
          <p:nvPr/>
        </p:nvSpPr>
        <p:spPr>
          <a:xfrm>
            <a:off x="2790213" y="2161032"/>
            <a:ext cx="7310912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These are the two we need to learn about first.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DF186A-41A7-41FE-8558-08ECD51204CB}"/>
              </a:ext>
            </a:extLst>
          </p:cNvPr>
          <p:cNvSpPr txBox="1"/>
          <p:nvPr/>
        </p:nvSpPr>
        <p:spPr>
          <a:xfrm>
            <a:off x="1097280" y="3182112"/>
            <a:ext cx="1764792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straight line angle. It measures 180º. It is the same size as 2 right angles.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A4ABAD-2C78-4FA6-B840-A3C405890DDC}"/>
              </a:ext>
            </a:extLst>
          </p:cNvPr>
          <p:cNvSpPr txBox="1"/>
          <p:nvPr/>
        </p:nvSpPr>
        <p:spPr>
          <a:xfrm>
            <a:off x="7443216" y="2953357"/>
            <a:ext cx="4325112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These are all right angles regardless of which way round it is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D3D43D9-963F-48FA-A9BB-9778A6B89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3429000"/>
            <a:ext cx="2857500" cy="12573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5E5D0F8-2AA0-4764-80F4-7B49A046A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72856">
            <a:off x="6681218" y="4350578"/>
            <a:ext cx="2188666" cy="96301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69A247E-F3D8-44C9-9048-A1D3313D32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467362">
            <a:off x="8046670" y="5274641"/>
            <a:ext cx="2188666" cy="96301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13A37F1-5662-4489-A8C5-07C238574D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940265" y="4765285"/>
            <a:ext cx="2188666" cy="96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64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F6D56D-6BB0-45D7-8D02-8499ED3DC2F7}"/>
              </a:ext>
            </a:extLst>
          </p:cNvPr>
          <p:cNvSpPr txBox="1"/>
          <p:nvPr/>
        </p:nvSpPr>
        <p:spPr>
          <a:xfrm>
            <a:off x="1243584" y="338328"/>
            <a:ext cx="10442448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Now we know about these 2 angles we can learn about our last two as these help us.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8CFDA8-2354-4FE8-AB56-B671ACD9BD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200" t="25600" r="38275" b="55067"/>
          <a:stretch/>
        </p:blipFill>
        <p:spPr>
          <a:xfrm>
            <a:off x="4212337" y="2764882"/>
            <a:ext cx="1691640" cy="146878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22341A-5E19-4ABE-B678-BAFD3D2142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689" y="2810600"/>
            <a:ext cx="2348343" cy="103327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ABF3925-695E-4D27-BCE8-C8FED317C3B7}"/>
              </a:ext>
            </a:extLst>
          </p:cNvPr>
          <p:cNvCxnSpPr/>
          <p:nvPr/>
        </p:nvCxnSpPr>
        <p:spPr>
          <a:xfrm>
            <a:off x="3904488" y="811590"/>
            <a:ext cx="64008" cy="60464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28D0BF9-F9E9-41FF-B070-E8200758D443}"/>
              </a:ext>
            </a:extLst>
          </p:cNvPr>
          <p:cNvCxnSpPr/>
          <p:nvPr/>
        </p:nvCxnSpPr>
        <p:spPr>
          <a:xfrm>
            <a:off x="6147818" y="811590"/>
            <a:ext cx="64008" cy="60464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378F56-984B-43B1-B0B3-CAF3871AA140}"/>
              </a:ext>
            </a:extLst>
          </p:cNvPr>
          <p:cNvCxnSpPr/>
          <p:nvPr/>
        </p:nvCxnSpPr>
        <p:spPr>
          <a:xfrm>
            <a:off x="9131808" y="738438"/>
            <a:ext cx="64008" cy="60464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42EA196-5448-4551-A07C-CA1C4C5D40AD}"/>
              </a:ext>
            </a:extLst>
          </p:cNvPr>
          <p:cNvSpPr txBox="1"/>
          <p:nvPr/>
        </p:nvSpPr>
        <p:spPr>
          <a:xfrm>
            <a:off x="4059936" y="1618488"/>
            <a:ext cx="184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Right Angle</a:t>
            </a:r>
          </a:p>
          <a:p>
            <a:pPr algn="ctr"/>
            <a:r>
              <a:rPr lang="en-GB" dirty="0"/>
              <a:t>90º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E44117-FBDE-4550-957C-F0BAE5FE976F}"/>
              </a:ext>
            </a:extLst>
          </p:cNvPr>
          <p:cNvSpPr txBox="1"/>
          <p:nvPr/>
        </p:nvSpPr>
        <p:spPr>
          <a:xfrm>
            <a:off x="9518903" y="1618488"/>
            <a:ext cx="2258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Straight line angle</a:t>
            </a:r>
          </a:p>
          <a:p>
            <a:pPr algn="ctr"/>
            <a:r>
              <a:rPr lang="en-GB" dirty="0"/>
              <a:t>180º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600CEE-C87A-4E60-A431-DE8BC4E40B4A}"/>
              </a:ext>
            </a:extLst>
          </p:cNvPr>
          <p:cNvSpPr txBox="1"/>
          <p:nvPr/>
        </p:nvSpPr>
        <p:spPr>
          <a:xfrm>
            <a:off x="876302" y="1158388"/>
            <a:ext cx="278130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Acute angle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EC7A76-7629-4E5B-B41B-5D63ECA703C7}"/>
              </a:ext>
            </a:extLst>
          </p:cNvPr>
          <p:cNvSpPr txBox="1"/>
          <p:nvPr/>
        </p:nvSpPr>
        <p:spPr>
          <a:xfrm>
            <a:off x="876302" y="1756987"/>
            <a:ext cx="278130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An acute angle is any angle that is smaller than a right angle.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791BF40-8EE0-4A3D-BABA-FCA5A1581A07}"/>
              </a:ext>
            </a:extLst>
          </p:cNvPr>
          <p:cNvCxnSpPr/>
          <p:nvPr/>
        </p:nvCxnSpPr>
        <p:spPr>
          <a:xfrm>
            <a:off x="1362456" y="3601555"/>
            <a:ext cx="786384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CD3FEB6-2529-4CBB-9B4E-E01C0E19DD5A}"/>
              </a:ext>
            </a:extLst>
          </p:cNvPr>
          <p:cNvCxnSpPr>
            <a:cxnSpLocks/>
          </p:cNvCxnSpPr>
          <p:nvPr/>
        </p:nvCxnSpPr>
        <p:spPr>
          <a:xfrm flipV="1">
            <a:off x="1362456" y="3172968"/>
            <a:ext cx="630936" cy="42858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D06AD74-325D-4304-87FD-7AE66269F67B}"/>
              </a:ext>
            </a:extLst>
          </p:cNvPr>
          <p:cNvSpPr/>
          <p:nvPr/>
        </p:nvSpPr>
        <p:spPr>
          <a:xfrm>
            <a:off x="1673352" y="3383280"/>
            <a:ext cx="28367" cy="256032"/>
          </a:xfrm>
          <a:custGeom>
            <a:avLst/>
            <a:gdLst>
              <a:gd name="connsiteX0" fmla="*/ 0 w 28367"/>
              <a:gd name="connsiteY0" fmla="*/ 0 h 256032"/>
              <a:gd name="connsiteX1" fmla="*/ 18288 w 28367"/>
              <a:gd name="connsiteY1" fmla="*/ 137160 h 256032"/>
              <a:gd name="connsiteX2" fmla="*/ 27432 w 28367"/>
              <a:gd name="connsiteY2" fmla="*/ 173736 h 256032"/>
              <a:gd name="connsiteX3" fmla="*/ 27432 w 28367"/>
              <a:gd name="connsiteY3" fmla="*/ 256032 h 256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67" h="256032">
                <a:moveTo>
                  <a:pt x="0" y="0"/>
                </a:moveTo>
                <a:cubicBezTo>
                  <a:pt x="3184" y="25475"/>
                  <a:pt x="13240" y="109398"/>
                  <a:pt x="18288" y="137160"/>
                </a:cubicBezTo>
                <a:cubicBezTo>
                  <a:pt x="20536" y="149525"/>
                  <a:pt x="26468" y="161206"/>
                  <a:pt x="27432" y="173736"/>
                </a:cubicBezTo>
                <a:cubicBezTo>
                  <a:pt x="29536" y="201087"/>
                  <a:pt x="27432" y="228600"/>
                  <a:pt x="27432" y="25603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29E9194-A42D-4DE8-8B67-20F17B16B324}"/>
              </a:ext>
            </a:extLst>
          </p:cNvPr>
          <p:cNvCxnSpPr>
            <a:cxnSpLocks/>
          </p:cNvCxnSpPr>
          <p:nvPr/>
        </p:nvCxnSpPr>
        <p:spPr>
          <a:xfrm>
            <a:off x="2260092" y="4714075"/>
            <a:ext cx="111252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C906692-2433-4F75-BCCA-C4973450B593}"/>
              </a:ext>
            </a:extLst>
          </p:cNvPr>
          <p:cNvCxnSpPr>
            <a:cxnSpLocks/>
          </p:cNvCxnSpPr>
          <p:nvPr/>
        </p:nvCxnSpPr>
        <p:spPr>
          <a:xfrm>
            <a:off x="2525268" y="4087368"/>
            <a:ext cx="847344" cy="66515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82F31F-81B7-4CF3-A04A-0D153A96D742}"/>
              </a:ext>
            </a:extLst>
          </p:cNvPr>
          <p:cNvSpPr/>
          <p:nvPr/>
        </p:nvSpPr>
        <p:spPr>
          <a:xfrm>
            <a:off x="2735065" y="4388104"/>
            <a:ext cx="137675" cy="385064"/>
          </a:xfrm>
          <a:custGeom>
            <a:avLst/>
            <a:gdLst>
              <a:gd name="connsiteX0" fmla="*/ 137675 w 137675"/>
              <a:gd name="connsiteY0" fmla="*/ 10160 h 385064"/>
              <a:gd name="connsiteX1" fmla="*/ 91955 w 137675"/>
              <a:gd name="connsiteY1" fmla="*/ 1016 h 385064"/>
              <a:gd name="connsiteX2" fmla="*/ 73667 w 137675"/>
              <a:gd name="connsiteY2" fmla="*/ 28448 h 385064"/>
              <a:gd name="connsiteX3" fmla="*/ 55379 w 137675"/>
              <a:gd name="connsiteY3" fmla="*/ 83312 h 385064"/>
              <a:gd name="connsiteX4" fmla="*/ 37091 w 137675"/>
              <a:gd name="connsiteY4" fmla="*/ 138176 h 385064"/>
              <a:gd name="connsiteX5" fmla="*/ 18803 w 137675"/>
              <a:gd name="connsiteY5" fmla="*/ 193040 h 385064"/>
              <a:gd name="connsiteX6" fmla="*/ 9659 w 137675"/>
              <a:gd name="connsiteY6" fmla="*/ 220472 h 385064"/>
              <a:gd name="connsiteX7" fmla="*/ 515 w 137675"/>
              <a:gd name="connsiteY7" fmla="*/ 385064 h 38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675" h="385064">
                <a:moveTo>
                  <a:pt x="137675" y="10160"/>
                </a:moveTo>
                <a:cubicBezTo>
                  <a:pt x="122435" y="7112"/>
                  <a:pt x="106899" y="-3254"/>
                  <a:pt x="91955" y="1016"/>
                </a:cubicBezTo>
                <a:cubicBezTo>
                  <a:pt x="81388" y="4035"/>
                  <a:pt x="78130" y="18405"/>
                  <a:pt x="73667" y="28448"/>
                </a:cubicBezTo>
                <a:cubicBezTo>
                  <a:pt x="65838" y="46064"/>
                  <a:pt x="61475" y="65024"/>
                  <a:pt x="55379" y="83312"/>
                </a:cubicBezTo>
                <a:lnTo>
                  <a:pt x="37091" y="138176"/>
                </a:lnTo>
                <a:lnTo>
                  <a:pt x="18803" y="193040"/>
                </a:lnTo>
                <a:lnTo>
                  <a:pt x="9659" y="220472"/>
                </a:lnTo>
                <a:cubicBezTo>
                  <a:pt x="-3266" y="323869"/>
                  <a:pt x="515" y="269050"/>
                  <a:pt x="515" y="38506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A011776-E140-4E6E-8A49-E07E2360980C}"/>
              </a:ext>
            </a:extLst>
          </p:cNvPr>
          <p:cNvGrpSpPr/>
          <p:nvPr/>
        </p:nvGrpSpPr>
        <p:grpSpPr>
          <a:xfrm rot="2918294">
            <a:off x="1103294" y="5326004"/>
            <a:ext cx="1112520" cy="864271"/>
            <a:chOff x="1036318" y="5474208"/>
            <a:chExt cx="1112520" cy="685800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AA3DAE3-AFEF-41F7-A14E-B5F6389CC4A4}"/>
                </a:ext>
              </a:extLst>
            </p:cNvPr>
            <p:cNvCxnSpPr>
              <a:cxnSpLocks/>
            </p:cNvCxnSpPr>
            <p:nvPr/>
          </p:nvCxnSpPr>
          <p:spPr>
            <a:xfrm rot="541364">
              <a:off x="1036318" y="6100915"/>
              <a:ext cx="1112520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530CBCC-FD9B-412C-8824-84C09526B4D7}"/>
                </a:ext>
              </a:extLst>
            </p:cNvPr>
            <p:cNvCxnSpPr>
              <a:cxnSpLocks/>
            </p:cNvCxnSpPr>
            <p:nvPr/>
          </p:nvCxnSpPr>
          <p:spPr>
            <a:xfrm rot="541364">
              <a:off x="1301494" y="5474208"/>
              <a:ext cx="847344" cy="665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44341E4-A804-4F0A-9502-41BB4B02537B}"/>
                </a:ext>
              </a:extLst>
            </p:cNvPr>
            <p:cNvSpPr/>
            <p:nvPr/>
          </p:nvSpPr>
          <p:spPr>
            <a:xfrm rot="541364">
              <a:off x="1511291" y="5774944"/>
              <a:ext cx="137675" cy="385064"/>
            </a:xfrm>
            <a:custGeom>
              <a:avLst/>
              <a:gdLst>
                <a:gd name="connsiteX0" fmla="*/ 137675 w 137675"/>
                <a:gd name="connsiteY0" fmla="*/ 10160 h 385064"/>
                <a:gd name="connsiteX1" fmla="*/ 91955 w 137675"/>
                <a:gd name="connsiteY1" fmla="*/ 1016 h 385064"/>
                <a:gd name="connsiteX2" fmla="*/ 73667 w 137675"/>
                <a:gd name="connsiteY2" fmla="*/ 28448 h 385064"/>
                <a:gd name="connsiteX3" fmla="*/ 55379 w 137675"/>
                <a:gd name="connsiteY3" fmla="*/ 83312 h 385064"/>
                <a:gd name="connsiteX4" fmla="*/ 37091 w 137675"/>
                <a:gd name="connsiteY4" fmla="*/ 138176 h 385064"/>
                <a:gd name="connsiteX5" fmla="*/ 18803 w 137675"/>
                <a:gd name="connsiteY5" fmla="*/ 193040 h 385064"/>
                <a:gd name="connsiteX6" fmla="*/ 9659 w 137675"/>
                <a:gd name="connsiteY6" fmla="*/ 220472 h 385064"/>
                <a:gd name="connsiteX7" fmla="*/ 515 w 137675"/>
                <a:gd name="connsiteY7" fmla="*/ 385064 h 385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7675" h="385064">
                  <a:moveTo>
                    <a:pt x="137675" y="10160"/>
                  </a:moveTo>
                  <a:cubicBezTo>
                    <a:pt x="122435" y="7112"/>
                    <a:pt x="106899" y="-3254"/>
                    <a:pt x="91955" y="1016"/>
                  </a:cubicBezTo>
                  <a:cubicBezTo>
                    <a:pt x="81388" y="4035"/>
                    <a:pt x="78130" y="18405"/>
                    <a:pt x="73667" y="28448"/>
                  </a:cubicBezTo>
                  <a:cubicBezTo>
                    <a:pt x="65838" y="46064"/>
                    <a:pt x="61475" y="65024"/>
                    <a:pt x="55379" y="83312"/>
                  </a:cubicBezTo>
                  <a:lnTo>
                    <a:pt x="37091" y="138176"/>
                  </a:lnTo>
                  <a:lnTo>
                    <a:pt x="18803" y="193040"/>
                  </a:lnTo>
                  <a:lnTo>
                    <a:pt x="9659" y="220472"/>
                  </a:lnTo>
                  <a:cubicBezTo>
                    <a:pt x="-3266" y="323869"/>
                    <a:pt x="515" y="269050"/>
                    <a:pt x="515" y="3850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13562A32-9693-4D6E-82FA-B31FF3D1FC1C}"/>
              </a:ext>
            </a:extLst>
          </p:cNvPr>
          <p:cNvSpPr txBox="1"/>
          <p:nvPr/>
        </p:nvSpPr>
        <p:spPr>
          <a:xfrm>
            <a:off x="6227064" y="1249156"/>
            <a:ext cx="278130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Obtuse angle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10ACE5C-0D4C-4750-A6B6-171C1F2E8592}"/>
              </a:ext>
            </a:extLst>
          </p:cNvPr>
          <p:cNvSpPr txBox="1"/>
          <p:nvPr/>
        </p:nvSpPr>
        <p:spPr>
          <a:xfrm>
            <a:off x="6534912" y="2177045"/>
            <a:ext cx="2426209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An obtuse angle is bigger than a right angle but smaller than a straight line angle.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5BCE4E7-3016-4BE8-A834-E497E1A66462}"/>
              </a:ext>
            </a:extLst>
          </p:cNvPr>
          <p:cNvCxnSpPr/>
          <p:nvPr/>
        </p:nvCxnSpPr>
        <p:spPr>
          <a:xfrm>
            <a:off x="6830568" y="4388104"/>
            <a:ext cx="158191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05B099A-EA39-489E-B1AE-BC82FFFB2780}"/>
              </a:ext>
            </a:extLst>
          </p:cNvPr>
          <p:cNvCxnSpPr>
            <a:cxnSpLocks/>
          </p:cNvCxnSpPr>
          <p:nvPr/>
        </p:nvCxnSpPr>
        <p:spPr>
          <a:xfrm flipH="1" flipV="1">
            <a:off x="6428232" y="3843871"/>
            <a:ext cx="402336" cy="54423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4B0F1BD-6C34-4003-9AD2-42CFA332A84A}"/>
              </a:ext>
            </a:extLst>
          </p:cNvPr>
          <p:cNvSpPr/>
          <p:nvPr/>
        </p:nvSpPr>
        <p:spPr>
          <a:xfrm>
            <a:off x="6693408" y="4050792"/>
            <a:ext cx="695248" cy="329184"/>
          </a:xfrm>
          <a:custGeom>
            <a:avLst/>
            <a:gdLst>
              <a:gd name="connsiteX0" fmla="*/ 0 w 695248"/>
              <a:gd name="connsiteY0" fmla="*/ 54864 h 329184"/>
              <a:gd name="connsiteX1" fmla="*/ 54864 w 695248"/>
              <a:gd name="connsiteY1" fmla="*/ 27432 h 329184"/>
              <a:gd name="connsiteX2" fmla="*/ 201168 w 695248"/>
              <a:gd name="connsiteY2" fmla="*/ 0 h 329184"/>
              <a:gd name="connsiteX3" fmla="*/ 329184 w 695248"/>
              <a:gd name="connsiteY3" fmla="*/ 9144 h 329184"/>
              <a:gd name="connsiteX4" fmla="*/ 448056 w 695248"/>
              <a:gd name="connsiteY4" fmla="*/ 54864 h 329184"/>
              <a:gd name="connsiteX5" fmla="*/ 475488 w 695248"/>
              <a:gd name="connsiteY5" fmla="*/ 64008 h 329184"/>
              <a:gd name="connsiteX6" fmla="*/ 530352 w 695248"/>
              <a:gd name="connsiteY6" fmla="*/ 100584 h 329184"/>
              <a:gd name="connsiteX7" fmla="*/ 557784 w 695248"/>
              <a:gd name="connsiteY7" fmla="*/ 118872 h 329184"/>
              <a:gd name="connsiteX8" fmla="*/ 630936 w 695248"/>
              <a:gd name="connsiteY8" fmla="*/ 164592 h 329184"/>
              <a:gd name="connsiteX9" fmla="*/ 649224 w 695248"/>
              <a:gd name="connsiteY9" fmla="*/ 201168 h 329184"/>
              <a:gd name="connsiteX10" fmla="*/ 667512 w 695248"/>
              <a:gd name="connsiteY10" fmla="*/ 246888 h 329184"/>
              <a:gd name="connsiteX11" fmla="*/ 685800 w 695248"/>
              <a:gd name="connsiteY11" fmla="*/ 274320 h 329184"/>
              <a:gd name="connsiteX12" fmla="*/ 694944 w 695248"/>
              <a:gd name="connsiteY12" fmla="*/ 329184 h 329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95248" h="329184">
                <a:moveTo>
                  <a:pt x="0" y="54864"/>
                </a:moveTo>
                <a:cubicBezTo>
                  <a:pt x="18288" y="45720"/>
                  <a:pt x="35990" y="35296"/>
                  <a:pt x="54864" y="27432"/>
                </a:cubicBezTo>
                <a:cubicBezTo>
                  <a:pt x="116703" y="1666"/>
                  <a:pt x="125640" y="7553"/>
                  <a:pt x="201168" y="0"/>
                </a:cubicBezTo>
                <a:cubicBezTo>
                  <a:pt x="243840" y="3048"/>
                  <a:pt x="287036" y="1814"/>
                  <a:pt x="329184" y="9144"/>
                </a:cubicBezTo>
                <a:cubicBezTo>
                  <a:pt x="401949" y="21799"/>
                  <a:pt x="396206" y="32642"/>
                  <a:pt x="448056" y="54864"/>
                </a:cubicBezTo>
                <a:cubicBezTo>
                  <a:pt x="456915" y="58661"/>
                  <a:pt x="466344" y="60960"/>
                  <a:pt x="475488" y="64008"/>
                </a:cubicBezTo>
                <a:cubicBezTo>
                  <a:pt x="527490" y="116010"/>
                  <a:pt x="477419" y="74117"/>
                  <a:pt x="530352" y="100584"/>
                </a:cubicBezTo>
                <a:cubicBezTo>
                  <a:pt x="540182" y="105499"/>
                  <a:pt x="548242" y="113420"/>
                  <a:pt x="557784" y="118872"/>
                </a:cubicBezTo>
                <a:cubicBezTo>
                  <a:pt x="628074" y="159038"/>
                  <a:pt x="561002" y="112141"/>
                  <a:pt x="630936" y="164592"/>
                </a:cubicBezTo>
                <a:cubicBezTo>
                  <a:pt x="637032" y="176784"/>
                  <a:pt x="643688" y="188712"/>
                  <a:pt x="649224" y="201168"/>
                </a:cubicBezTo>
                <a:cubicBezTo>
                  <a:pt x="655890" y="216167"/>
                  <a:pt x="660171" y="232207"/>
                  <a:pt x="667512" y="246888"/>
                </a:cubicBezTo>
                <a:cubicBezTo>
                  <a:pt x="672427" y="256718"/>
                  <a:pt x="680885" y="264490"/>
                  <a:pt x="685800" y="274320"/>
                </a:cubicBezTo>
                <a:cubicBezTo>
                  <a:pt x="697836" y="298391"/>
                  <a:pt x="694944" y="303531"/>
                  <a:pt x="694944" y="32918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EC710B5-2B82-43B4-81F7-DDA7EA86EC48}"/>
              </a:ext>
            </a:extLst>
          </p:cNvPr>
          <p:cNvCxnSpPr/>
          <p:nvPr/>
        </p:nvCxnSpPr>
        <p:spPr>
          <a:xfrm>
            <a:off x="6428232" y="5672857"/>
            <a:ext cx="158191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D5405D9-9222-4A56-8004-95AF48FCD4CE}"/>
              </a:ext>
            </a:extLst>
          </p:cNvPr>
          <p:cNvCxnSpPr>
            <a:cxnSpLocks/>
          </p:cNvCxnSpPr>
          <p:nvPr/>
        </p:nvCxnSpPr>
        <p:spPr>
          <a:xfrm flipV="1">
            <a:off x="8010144" y="5174975"/>
            <a:ext cx="950977" cy="51109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8D8F4E7-D060-4F07-9B1A-EADE9D94514E}"/>
              </a:ext>
            </a:extLst>
          </p:cNvPr>
          <p:cNvSpPr/>
          <p:nvPr/>
        </p:nvSpPr>
        <p:spPr>
          <a:xfrm>
            <a:off x="7406640" y="5367528"/>
            <a:ext cx="978408" cy="320040"/>
          </a:xfrm>
          <a:custGeom>
            <a:avLst/>
            <a:gdLst>
              <a:gd name="connsiteX0" fmla="*/ 0 w 978408"/>
              <a:gd name="connsiteY0" fmla="*/ 320040 h 320040"/>
              <a:gd name="connsiteX1" fmla="*/ 36576 w 978408"/>
              <a:gd name="connsiteY1" fmla="*/ 265176 h 320040"/>
              <a:gd name="connsiteX2" fmla="*/ 64008 w 978408"/>
              <a:gd name="connsiteY2" fmla="*/ 192024 h 320040"/>
              <a:gd name="connsiteX3" fmla="*/ 118872 w 978408"/>
              <a:gd name="connsiteY3" fmla="*/ 146304 h 320040"/>
              <a:gd name="connsiteX4" fmla="*/ 155448 w 978408"/>
              <a:gd name="connsiteY4" fmla="*/ 118872 h 320040"/>
              <a:gd name="connsiteX5" fmla="*/ 237744 w 978408"/>
              <a:gd name="connsiteY5" fmla="*/ 91440 h 320040"/>
              <a:gd name="connsiteX6" fmla="*/ 301752 w 978408"/>
              <a:gd name="connsiteY6" fmla="*/ 64008 h 320040"/>
              <a:gd name="connsiteX7" fmla="*/ 420624 w 978408"/>
              <a:gd name="connsiteY7" fmla="*/ 36576 h 320040"/>
              <a:gd name="connsiteX8" fmla="*/ 539496 w 978408"/>
              <a:gd name="connsiteY8" fmla="*/ 0 h 320040"/>
              <a:gd name="connsiteX9" fmla="*/ 832104 w 978408"/>
              <a:gd name="connsiteY9" fmla="*/ 9144 h 320040"/>
              <a:gd name="connsiteX10" fmla="*/ 896112 w 978408"/>
              <a:gd name="connsiteY10" fmla="*/ 18288 h 320040"/>
              <a:gd name="connsiteX11" fmla="*/ 950976 w 978408"/>
              <a:gd name="connsiteY11" fmla="*/ 36576 h 320040"/>
              <a:gd name="connsiteX12" fmla="*/ 978408 w 978408"/>
              <a:gd name="connsiteY12" fmla="*/ 64008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78408" h="320040">
                <a:moveTo>
                  <a:pt x="0" y="320040"/>
                </a:moveTo>
                <a:cubicBezTo>
                  <a:pt x="12192" y="301752"/>
                  <a:pt x="26746" y="284835"/>
                  <a:pt x="36576" y="265176"/>
                </a:cubicBezTo>
                <a:cubicBezTo>
                  <a:pt x="68484" y="201360"/>
                  <a:pt x="18995" y="255042"/>
                  <a:pt x="64008" y="192024"/>
                </a:cubicBezTo>
                <a:cubicBezTo>
                  <a:pt x="81797" y="167120"/>
                  <a:pt x="95480" y="163013"/>
                  <a:pt x="118872" y="146304"/>
                </a:cubicBezTo>
                <a:cubicBezTo>
                  <a:pt x="131273" y="137446"/>
                  <a:pt x="141611" y="125258"/>
                  <a:pt x="155448" y="118872"/>
                </a:cubicBezTo>
                <a:cubicBezTo>
                  <a:pt x="181702" y="106755"/>
                  <a:pt x="213685" y="107480"/>
                  <a:pt x="237744" y="91440"/>
                </a:cubicBezTo>
                <a:cubicBezTo>
                  <a:pt x="285960" y="59296"/>
                  <a:pt x="242705" y="83690"/>
                  <a:pt x="301752" y="64008"/>
                </a:cubicBezTo>
                <a:cubicBezTo>
                  <a:pt x="392220" y="33852"/>
                  <a:pt x="298350" y="51860"/>
                  <a:pt x="420624" y="36576"/>
                </a:cubicBezTo>
                <a:cubicBezTo>
                  <a:pt x="496539" y="11271"/>
                  <a:pt x="456952" y="23584"/>
                  <a:pt x="539496" y="0"/>
                </a:cubicBezTo>
                <a:cubicBezTo>
                  <a:pt x="637032" y="3048"/>
                  <a:pt x="734648" y="4146"/>
                  <a:pt x="832104" y="9144"/>
                </a:cubicBezTo>
                <a:cubicBezTo>
                  <a:pt x="853628" y="10248"/>
                  <a:pt x="875111" y="13442"/>
                  <a:pt x="896112" y="18288"/>
                </a:cubicBezTo>
                <a:cubicBezTo>
                  <a:pt x="914896" y="22623"/>
                  <a:pt x="950976" y="36576"/>
                  <a:pt x="950976" y="36576"/>
                </a:cubicBezTo>
                <a:lnTo>
                  <a:pt x="978408" y="6400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08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7" grpId="0" animBg="1"/>
      <p:bldP spid="22" grpId="0" animBg="1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1889</TotalTime>
  <Words>250</Words>
  <Application>Microsoft Office PowerPoint</Application>
  <PresentationFormat>Widescreen</PresentationFormat>
  <Paragraphs>28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Franklin Gothic Book</vt:lpstr>
      <vt:lpstr>Crop</vt:lpstr>
      <vt:lpstr>Year 4 Geometry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149</cp:revision>
  <dcterms:created xsi:type="dcterms:W3CDTF">2020-03-20T11:22:32Z</dcterms:created>
  <dcterms:modified xsi:type="dcterms:W3CDTF">2020-06-09T13:41:10Z</dcterms:modified>
</cp:coreProperties>
</file>