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19" r:id="rId7"/>
    <p:sldId id="420" r:id="rId8"/>
    <p:sldId id="42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Tuesday 7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Planning narratives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carry on</a:t>
            </a:r>
            <a:br>
              <a:rPr lang="en-GB" dirty="0"/>
            </a:br>
            <a:r>
              <a:rPr lang="en-GB" dirty="0"/>
              <a:t>adapting the story to</a:t>
            </a:r>
            <a:br>
              <a:rPr lang="en-GB" dirty="0"/>
            </a:br>
            <a:r>
              <a:rPr lang="en-GB" dirty="0"/>
              <a:t>make our own.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going to be planning our own narrative.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2086-0E36-49D7-91FD-BAAC92F9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85" y="143185"/>
            <a:ext cx="6526752" cy="9842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sz="2800" dirty="0"/>
              <a:t>Before we plan our own story, let’s unpick the structure of the original story to help us. ‘The Impossibly Possible Book Shop’ is a portal story.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85ADE-61CC-429D-AFC7-3ACFE5DA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4" y="1249187"/>
            <a:ext cx="4922338" cy="5608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36AD57-E7E5-4F3C-A88C-7562675B8BFC}"/>
              </a:ext>
            </a:extLst>
          </p:cNvPr>
          <p:cNvSpPr/>
          <p:nvPr/>
        </p:nvSpPr>
        <p:spPr>
          <a:xfrm>
            <a:off x="2618913" y="2627790"/>
            <a:ext cx="2476869" cy="42302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A06D-3C0C-4CA0-A134-8A04400A12BE}"/>
              </a:ext>
            </a:extLst>
          </p:cNvPr>
          <p:cNvSpPr txBox="1"/>
          <p:nvPr/>
        </p:nvSpPr>
        <p:spPr>
          <a:xfrm>
            <a:off x="5726097" y="2228294"/>
            <a:ext cx="2734322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unpick The impossibly possible book shop by saying how each of the structure steps is represented in the story?</a:t>
            </a:r>
          </a:p>
          <a:p>
            <a:endParaRPr lang="en-GB" dirty="0"/>
          </a:p>
          <a:p>
            <a:r>
              <a:rPr lang="en-GB" dirty="0"/>
              <a:t>I’ve left the opening uncovered to get you started.</a:t>
            </a:r>
          </a:p>
        </p:txBody>
      </p:sp>
    </p:spTree>
    <p:extLst>
      <p:ext uri="{BB962C8B-B14F-4D97-AF65-F5344CB8AC3E}">
        <p14:creationId xmlns:p14="http://schemas.microsoft.com/office/powerpoint/2010/main" val="271607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112AC0-4A2F-4319-8FBC-481BC4830344}"/>
              </a:ext>
            </a:extLst>
          </p:cNvPr>
          <p:cNvSpPr txBox="1">
            <a:spLocks/>
          </p:cNvSpPr>
          <p:nvPr/>
        </p:nvSpPr>
        <p:spPr>
          <a:xfrm>
            <a:off x="310718" y="143185"/>
            <a:ext cx="8433787" cy="13837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Now that we understand the structure of a portal story. We can begin to plan our own. You could use the characters and settings that you have created over the past few days </a:t>
            </a:r>
          </a:p>
          <a:p>
            <a:r>
              <a:rPr lang="en-GB" sz="2800" dirty="0"/>
              <a:t>or you can make new ones if you have different ideas now.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44347-F694-4F0C-A7B3-C2F50C65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121"/>
            <a:ext cx="6276190" cy="4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7EFF7C-406C-43B0-B405-60013AC76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1" y="2223853"/>
            <a:ext cx="5468233" cy="4530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1498D-BBBB-48F3-9A7A-05EADA1EBE49}"/>
              </a:ext>
            </a:extLst>
          </p:cNvPr>
          <p:cNvSpPr txBox="1"/>
          <p:nvPr/>
        </p:nvSpPr>
        <p:spPr>
          <a:xfrm>
            <a:off x="6134469" y="3429000"/>
            <a:ext cx="27343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Or… Use the structure steps for a portal story and create an entirely new narrative that is not linked to ‘The Impossibly Possible</a:t>
            </a:r>
          </a:p>
          <a:p>
            <a:r>
              <a:rPr lang="en-GB" dirty="0"/>
              <a:t>Bookshop’.</a:t>
            </a:r>
          </a:p>
        </p:txBody>
      </p:sp>
    </p:spTree>
    <p:extLst>
      <p:ext uri="{BB962C8B-B14F-4D97-AF65-F5344CB8AC3E}">
        <p14:creationId xmlns:p14="http://schemas.microsoft.com/office/powerpoint/2010/main" val="208189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B1A15-E05A-4EBF-A28A-AEF5059F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21" y="14238"/>
            <a:ext cx="4570941" cy="5336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5D5AB-D8E8-4CCE-B641-BDBA1D00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21" y="5270330"/>
            <a:ext cx="4570941" cy="1573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546C8-3411-4B54-95C3-6F3B5C33BA20}"/>
              </a:ext>
            </a:extLst>
          </p:cNvPr>
          <p:cNvSpPr txBox="1"/>
          <p:nvPr/>
        </p:nvSpPr>
        <p:spPr>
          <a:xfrm>
            <a:off x="5850383" y="1805315"/>
            <a:ext cx="273432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Use the ‘Your Ideas’ section to plan your own </a:t>
            </a:r>
          </a:p>
          <a:p>
            <a:r>
              <a:rPr lang="en-GB" dirty="0"/>
              <a:t>Portal story ready for tomorrow.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/>
              <a:t>I’ve left both sets of ‘Bare Bones’ notes to help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26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0f0ae0ff-29c4-4766-b250-c1a9bee8d430"/>
    <ds:schemaRef ds:uri="http://schemas.openxmlformats.org/package/2006/metadata/core-properties"/>
    <ds:schemaRef ds:uri="86144f90-c7b6-48d0-aae5-f5e9e48cc3d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189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Tuesday 7th July 2020</vt:lpstr>
      <vt:lpstr>Today we are going to carry on adapting the story to make our own.</vt:lpstr>
      <vt:lpstr>Before we plan our own story, let’s unpick the structure of the original story to help us. ‘The Impossibly Possible Book Shop’ is a portal story.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28</cp:revision>
  <dcterms:created xsi:type="dcterms:W3CDTF">2018-03-17T10:08:43Z</dcterms:created>
  <dcterms:modified xsi:type="dcterms:W3CDTF">2020-06-25T07:26:08Z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