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Twemoji_1f355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odfreephotos.com/vector-images/hamburger-vector-art.png.php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allyclueless.wordpress.com/2010/03/09/totally-rand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g"/><Relationship Id="rId5" Type="http://schemas.openxmlformats.org/officeDocument/2006/relationships/image" Target="../media/image21.jp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Money #2 Comparing money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9C47CBD-5218-47A2-A69B-218F75F9D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6636" y="5748221"/>
            <a:ext cx="6831673" cy="586320"/>
          </a:xfrm>
        </p:spPr>
        <p:txBody>
          <a:bodyPr>
            <a:normAutofit/>
          </a:bodyPr>
          <a:lstStyle/>
          <a:p>
            <a:r>
              <a:rPr lang="en-GB" sz="1800" dirty="0"/>
              <a:t>Look back at the comparing decimals lesson if you are struggling.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E9D92D-F5E3-4D68-8DB7-089C16A66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16085" y="1253941"/>
            <a:ext cx="2175059" cy="21750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308119-9B14-4091-B7DF-B5C1E91CD3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512290" y="1303680"/>
            <a:ext cx="1992598" cy="17294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6C6522-4354-4767-92B5-3DFB3DB681A9}"/>
              </a:ext>
            </a:extLst>
          </p:cNvPr>
          <p:cNvSpPr txBox="1"/>
          <p:nvPr/>
        </p:nvSpPr>
        <p:spPr>
          <a:xfrm>
            <a:off x="1974574" y="318052"/>
            <a:ext cx="841513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the most expensive?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9CC859-3CED-4F42-9B20-CC99CD915B4D}"/>
              </a:ext>
            </a:extLst>
          </p:cNvPr>
          <p:cNvSpPr txBox="1"/>
          <p:nvPr/>
        </p:nvSpPr>
        <p:spPr>
          <a:xfrm>
            <a:off x="4700652" y="249904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£3.32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ED099-2319-48AE-930E-37B3714FC073}"/>
              </a:ext>
            </a:extLst>
          </p:cNvPr>
          <p:cNvSpPr txBox="1"/>
          <p:nvPr/>
        </p:nvSpPr>
        <p:spPr>
          <a:xfrm>
            <a:off x="9608721" y="2321153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£3.58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F1C2749-FFC0-48E5-9D9C-1B63F9316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677190"/>
              </p:ext>
            </p:extLst>
          </p:nvPr>
        </p:nvGraphicFramePr>
        <p:xfrm>
          <a:off x="2460646" y="4087723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682294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740017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286650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253693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722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37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60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771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B541D8E-14AB-4C49-B38C-FCD37AEE1C21}"/>
              </a:ext>
            </a:extLst>
          </p:cNvPr>
          <p:cNvSpPr txBox="1"/>
          <p:nvPr/>
        </p:nvSpPr>
        <p:spPr>
          <a:xfrm>
            <a:off x="2460039" y="3538948"/>
            <a:ext cx="841513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Use a place value grid to compare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F30694-9235-4C6E-B16F-B730E32261E0}"/>
              </a:ext>
            </a:extLst>
          </p:cNvPr>
          <p:cNvCxnSpPr>
            <a:cxnSpLocks/>
          </p:cNvCxnSpPr>
          <p:nvPr/>
        </p:nvCxnSpPr>
        <p:spPr>
          <a:xfrm flipV="1">
            <a:off x="7103165" y="5264558"/>
            <a:ext cx="939212" cy="46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C63BE1-46B0-482A-86D4-C6F10278D47F}"/>
              </a:ext>
            </a:extLst>
          </p:cNvPr>
          <p:cNvSpPr txBox="1"/>
          <p:nvPr/>
        </p:nvSpPr>
        <p:spPr>
          <a:xfrm>
            <a:off x="5521997" y="5559064"/>
            <a:ext cx="410154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5 tenths are bigger than 3 tenths so…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077170-EB1A-48A7-8244-F0E7803D8078}"/>
              </a:ext>
            </a:extLst>
          </p:cNvPr>
          <p:cNvSpPr txBox="1"/>
          <p:nvPr/>
        </p:nvSpPr>
        <p:spPr>
          <a:xfrm>
            <a:off x="2080592" y="6292756"/>
            <a:ext cx="950180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burger costs more than the pizza.</a:t>
            </a:r>
          </a:p>
        </p:txBody>
      </p:sp>
    </p:spTree>
    <p:extLst>
      <p:ext uri="{BB962C8B-B14F-4D97-AF65-F5344CB8AC3E}">
        <p14:creationId xmlns:p14="http://schemas.microsoft.com/office/powerpoint/2010/main" val="133880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46C6522-4354-4767-92B5-3DFB3DB681A9}"/>
              </a:ext>
            </a:extLst>
          </p:cNvPr>
          <p:cNvSpPr txBox="1"/>
          <p:nvPr/>
        </p:nvSpPr>
        <p:spPr>
          <a:xfrm>
            <a:off x="1974574" y="318052"/>
            <a:ext cx="841513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the most expensive?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9CC859-3CED-4F42-9B20-CC99CD915B4D}"/>
              </a:ext>
            </a:extLst>
          </p:cNvPr>
          <p:cNvSpPr txBox="1"/>
          <p:nvPr/>
        </p:nvSpPr>
        <p:spPr>
          <a:xfrm>
            <a:off x="4700652" y="2499046"/>
            <a:ext cx="765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£0.76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ED099-2319-48AE-930E-37B3714FC073}"/>
              </a:ext>
            </a:extLst>
          </p:cNvPr>
          <p:cNvSpPr txBox="1"/>
          <p:nvPr/>
        </p:nvSpPr>
        <p:spPr>
          <a:xfrm>
            <a:off x="9608721" y="2321153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£0.72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F1C2749-FFC0-48E5-9D9C-1B63F9316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680588"/>
              </p:ext>
            </p:extLst>
          </p:nvPr>
        </p:nvGraphicFramePr>
        <p:xfrm>
          <a:off x="2460646" y="4087723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682294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740017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286650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253693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722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37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60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771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B541D8E-14AB-4C49-B38C-FCD37AEE1C21}"/>
              </a:ext>
            </a:extLst>
          </p:cNvPr>
          <p:cNvSpPr txBox="1"/>
          <p:nvPr/>
        </p:nvSpPr>
        <p:spPr>
          <a:xfrm>
            <a:off x="2460039" y="3538948"/>
            <a:ext cx="841513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Use a place value grid to compare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F30694-9235-4C6E-B16F-B730E32261E0}"/>
              </a:ext>
            </a:extLst>
          </p:cNvPr>
          <p:cNvCxnSpPr>
            <a:cxnSpLocks/>
          </p:cNvCxnSpPr>
          <p:nvPr/>
        </p:nvCxnSpPr>
        <p:spPr>
          <a:xfrm flipV="1">
            <a:off x="8662036" y="5277523"/>
            <a:ext cx="939212" cy="46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C63BE1-46B0-482A-86D4-C6F10278D47F}"/>
              </a:ext>
            </a:extLst>
          </p:cNvPr>
          <p:cNvSpPr txBox="1"/>
          <p:nvPr/>
        </p:nvSpPr>
        <p:spPr>
          <a:xfrm>
            <a:off x="5521997" y="5559064"/>
            <a:ext cx="410154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6 hundredths are larger than 2  hundredths so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077170-EB1A-48A7-8244-F0E7803D8078}"/>
              </a:ext>
            </a:extLst>
          </p:cNvPr>
          <p:cNvSpPr txBox="1"/>
          <p:nvPr/>
        </p:nvSpPr>
        <p:spPr>
          <a:xfrm>
            <a:off x="2080592" y="6292756"/>
            <a:ext cx="950180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lollipop costs more than the chocolate.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B792DC-14BC-47E7-B117-7333FDAE7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34179" y="1465893"/>
            <a:ext cx="1073418" cy="1574899"/>
          </a:xfrm>
          <a:prstGeom prst="rect">
            <a:avLst/>
          </a:prstGeom>
        </p:spPr>
      </p:pic>
      <p:pic>
        <p:nvPicPr>
          <p:cNvPr id="1026" name="Picture 2" descr="Image result for cartoon chocolate bar">
            <a:extLst>
              <a:ext uri="{FF2B5EF4-FFF2-40B4-BE49-F238E27FC236}">
                <a16:creationId xmlns:a16="http://schemas.microsoft.com/office/drawing/2014/main" id="{E79260D3-1846-4841-962A-5F1E49768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831" y="1291019"/>
            <a:ext cx="22955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50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308DB7-C2C8-4E1D-9E2A-40B33DE93A0C}"/>
              </a:ext>
            </a:extLst>
          </p:cNvPr>
          <p:cNvSpPr txBox="1"/>
          <p:nvPr/>
        </p:nvSpPr>
        <p:spPr>
          <a:xfrm>
            <a:off x="1974574" y="318052"/>
            <a:ext cx="841513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Circle all the fruit that are less than 80p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4C85A3-544A-4124-8913-553790606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103" y="1524000"/>
            <a:ext cx="1581150" cy="1905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4338D4-A030-4D33-8082-C6926A1996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216" y="1433512"/>
            <a:ext cx="1704975" cy="2085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DC167C-CEA3-4CAE-8A6F-65E25C622E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843" y="1543050"/>
            <a:ext cx="1943100" cy="18859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56D8CAA-C65C-471B-B5D4-C4921C5936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943" y="4150348"/>
            <a:ext cx="1923429" cy="19234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9295CA2-01D7-46F3-B458-A5FA65292A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883" y="3984184"/>
            <a:ext cx="1923430" cy="203230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A304204-1AF1-4711-83EC-81E2C044656B}"/>
              </a:ext>
            </a:extLst>
          </p:cNvPr>
          <p:cNvSpPr txBox="1"/>
          <p:nvPr/>
        </p:nvSpPr>
        <p:spPr>
          <a:xfrm>
            <a:off x="2220186" y="3429000"/>
            <a:ext cx="771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£0.81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40B530-E999-4604-BE03-215970B72984}"/>
              </a:ext>
            </a:extLst>
          </p:cNvPr>
          <p:cNvSpPr txBox="1"/>
          <p:nvPr/>
        </p:nvSpPr>
        <p:spPr>
          <a:xfrm>
            <a:off x="5892813" y="342900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£0.73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4F19EE-32A7-4ADA-B96A-74B763CB6098}"/>
              </a:ext>
            </a:extLst>
          </p:cNvPr>
          <p:cNvSpPr txBox="1"/>
          <p:nvPr/>
        </p:nvSpPr>
        <p:spPr>
          <a:xfrm>
            <a:off x="9999211" y="3519487"/>
            <a:ext cx="78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£0.64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9B4CCB-28E1-4DF1-9B20-6AB79044D546}"/>
              </a:ext>
            </a:extLst>
          </p:cNvPr>
          <p:cNvSpPr txBox="1"/>
          <p:nvPr/>
        </p:nvSpPr>
        <p:spPr>
          <a:xfrm>
            <a:off x="3604106" y="6008501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£0.79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B0A47E-D1C7-44AE-A974-EBE35941C662}"/>
              </a:ext>
            </a:extLst>
          </p:cNvPr>
          <p:cNvSpPr txBox="1"/>
          <p:nvPr/>
        </p:nvSpPr>
        <p:spPr>
          <a:xfrm>
            <a:off x="8018460" y="617061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£0.89	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353F84-DF4B-4318-8D34-F888749D4F4B}"/>
              </a:ext>
            </a:extLst>
          </p:cNvPr>
          <p:cNvSpPr txBox="1"/>
          <p:nvPr/>
        </p:nvSpPr>
        <p:spPr>
          <a:xfrm>
            <a:off x="9999211" y="5005297"/>
            <a:ext cx="170497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are looking for the fruits that are less than £0.80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B8DC279-3596-4FF4-AE0C-596147923B0C}"/>
              </a:ext>
            </a:extLst>
          </p:cNvPr>
          <p:cNvSpPr/>
          <p:nvPr/>
        </p:nvSpPr>
        <p:spPr>
          <a:xfrm>
            <a:off x="4585252" y="1073426"/>
            <a:ext cx="3339548" cy="2813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8DC93B3-14BD-43D0-A53F-61D2EFAA8F65}"/>
              </a:ext>
            </a:extLst>
          </p:cNvPr>
          <p:cNvSpPr/>
          <p:nvPr/>
        </p:nvSpPr>
        <p:spPr>
          <a:xfrm>
            <a:off x="8702123" y="1068384"/>
            <a:ext cx="3339548" cy="2813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0C41EE1-FB49-454D-8D75-D984B8BF9C25}"/>
              </a:ext>
            </a:extLst>
          </p:cNvPr>
          <p:cNvSpPr/>
          <p:nvPr/>
        </p:nvSpPr>
        <p:spPr>
          <a:xfrm>
            <a:off x="2454828" y="3647831"/>
            <a:ext cx="3339548" cy="2813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45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308DB7-C2C8-4E1D-9E2A-40B33DE93A0C}"/>
              </a:ext>
            </a:extLst>
          </p:cNvPr>
          <p:cNvSpPr txBox="1"/>
          <p:nvPr/>
        </p:nvSpPr>
        <p:spPr>
          <a:xfrm>
            <a:off x="1974574" y="318052"/>
            <a:ext cx="841513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Circle all the objects that are more than two pound</a:t>
            </a:r>
          </a:p>
        </p:txBody>
      </p:sp>
      <p:pic>
        <p:nvPicPr>
          <p:cNvPr id="2050" name="Picture 2" descr="Image result for cartoon crayosn">
            <a:extLst>
              <a:ext uri="{FF2B5EF4-FFF2-40B4-BE49-F238E27FC236}">
                <a16:creationId xmlns:a16="http://schemas.microsoft.com/office/drawing/2014/main" id="{91F419E7-A67E-4595-8F1B-022DFFEBD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576" y="1449042"/>
            <a:ext cx="265747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artoon notebook">
            <a:extLst>
              <a:ext uri="{FF2B5EF4-FFF2-40B4-BE49-F238E27FC236}">
                <a16:creationId xmlns:a16="http://schemas.microsoft.com/office/drawing/2014/main" id="{B9CB09EC-A696-4EEC-88C1-11E2F8D8B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252" y="1254815"/>
            <a:ext cx="19812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374494-D342-40AA-A813-4292E45AEB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202" y="1524000"/>
            <a:ext cx="1228725" cy="1905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B620C5-4A76-439E-955F-FB9A4EE0CE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952" y="4446311"/>
            <a:ext cx="2000250" cy="13049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C9ED83E-1E6F-42F4-8E0E-7708BF45A4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292" y="3847512"/>
            <a:ext cx="1924050" cy="19050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3E1FF29-830C-43AD-8BF5-1CEADF0BB39E}"/>
              </a:ext>
            </a:extLst>
          </p:cNvPr>
          <p:cNvSpPr txBox="1"/>
          <p:nvPr/>
        </p:nvSpPr>
        <p:spPr>
          <a:xfrm>
            <a:off x="2896047" y="3276260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£1.89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309FFD-33E7-4043-AD03-4BB6C16E4418}"/>
              </a:ext>
            </a:extLst>
          </p:cNvPr>
          <p:cNvSpPr txBox="1"/>
          <p:nvPr/>
        </p:nvSpPr>
        <p:spPr>
          <a:xfrm>
            <a:off x="5997056" y="3385766"/>
            <a:ext cx="132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£2 and 16p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E62DBB-5ECC-4A54-99D2-7ECA5681D3DA}"/>
              </a:ext>
            </a:extLst>
          </p:cNvPr>
          <p:cNvSpPr txBox="1"/>
          <p:nvPr/>
        </p:nvSpPr>
        <p:spPr>
          <a:xfrm>
            <a:off x="4493105" y="589390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£3.68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AF3F3D-A928-4D8E-AC13-E93A756D0A24}"/>
              </a:ext>
            </a:extLst>
          </p:cNvPr>
          <p:cNvSpPr txBox="1"/>
          <p:nvPr/>
        </p:nvSpPr>
        <p:spPr>
          <a:xfrm>
            <a:off x="7624345" y="589390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£2.90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8850E8-B8AD-4306-8473-5784650335A3}"/>
              </a:ext>
            </a:extLst>
          </p:cNvPr>
          <p:cNvSpPr txBox="1"/>
          <p:nvPr/>
        </p:nvSpPr>
        <p:spPr>
          <a:xfrm>
            <a:off x="9617761" y="3299690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£1.50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41E50E0-82C4-4EA6-A0B7-CC4BA4266CB3}"/>
              </a:ext>
            </a:extLst>
          </p:cNvPr>
          <p:cNvSpPr txBox="1"/>
          <p:nvPr/>
        </p:nvSpPr>
        <p:spPr>
          <a:xfrm>
            <a:off x="9999211" y="5005297"/>
            <a:ext cx="170497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are looking for all the items that are more than £2.00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05412C5-8CA0-4C45-A765-B233FB9816C7}"/>
              </a:ext>
            </a:extLst>
          </p:cNvPr>
          <p:cNvSpPr/>
          <p:nvPr/>
        </p:nvSpPr>
        <p:spPr>
          <a:xfrm>
            <a:off x="4823790" y="1070464"/>
            <a:ext cx="3339548" cy="2813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B99A5CB-E42F-4924-9F12-BD8295F78C5C}"/>
              </a:ext>
            </a:extLst>
          </p:cNvPr>
          <p:cNvSpPr/>
          <p:nvPr/>
        </p:nvSpPr>
        <p:spPr>
          <a:xfrm>
            <a:off x="3209303" y="3669022"/>
            <a:ext cx="3339548" cy="2813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5D61D30-2BD9-4DF7-AF94-7A3EA70B0042}"/>
              </a:ext>
            </a:extLst>
          </p:cNvPr>
          <p:cNvSpPr/>
          <p:nvPr/>
        </p:nvSpPr>
        <p:spPr>
          <a:xfrm>
            <a:off x="6493564" y="3561177"/>
            <a:ext cx="3339548" cy="2813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34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CE21A4-9051-4977-8F86-1D0576136D7A}"/>
              </a:ext>
            </a:extLst>
          </p:cNvPr>
          <p:cNvSpPr txBox="1"/>
          <p:nvPr/>
        </p:nvSpPr>
        <p:spPr>
          <a:xfrm>
            <a:off x="3763617" y="424069"/>
            <a:ext cx="57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more?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D947F4-FBA1-4AD3-877F-A13652EE061F}"/>
              </a:ext>
            </a:extLst>
          </p:cNvPr>
          <p:cNvSpPr/>
          <p:nvPr/>
        </p:nvSpPr>
        <p:spPr>
          <a:xfrm>
            <a:off x="1470990" y="1643270"/>
            <a:ext cx="4916557" cy="4028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908AC8-4A9E-41E0-92E6-D5CDE554153B}"/>
              </a:ext>
            </a:extLst>
          </p:cNvPr>
          <p:cNvSpPr txBox="1"/>
          <p:nvPr/>
        </p:nvSpPr>
        <p:spPr>
          <a:xfrm>
            <a:off x="6387547" y="2951946"/>
            <a:ext cx="1517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D0A91-B09D-4558-BBAD-5C543AB438A2}"/>
              </a:ext>
            </a:extLst>
          </p:cNvPr>
          <p:cNvSpPr txBox="1"/>
          <p:nvPr/>
        </p:nvSpPr>
        <p:spPr>
          <a:xfrm>
            <a:off x="8719930" y="2769704"/>
            <a:ext cx="1646605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£2.86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6CBE24-E439-4BE4-9A94-DB6FB92E0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465" y="2172549"/>
            <a:ext cx="1154035" cy="11304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D5A540-654A-47CC-B980-4483E946DA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868" y="2105869"/>
            <a:ext cx="1327669" cy="13276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984BA6-72EA-473C-B650-487E28F16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3" y="3896137"/>
            <a:ext cx="1327669" cy="13276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B82CDDC-E5F0-4C44-83B2-934964EE47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71" y="4183474"/>
            <a:ext cx="1083779" cy="10837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D4EDCE-5BB4-489F-9DBA-C2805A667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211" y="3201364"/>
            <a:ext cx="1083779" cy="10837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4E9F85-CF6A-4471-83DA-900A2A72F6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471" y="4421060"/>
            <a:ext cx="1083779" cy="10837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55FBA3-BEFE-4AA0-9BDB-357276EAB5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574" y="2131783"/>
            <a:ext cx="768753" cy="74719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1AF142A-79F0-4693-8655-B125B04E1F96}"/>
              </a:ext>
            </a:extLst>
          </p:cNvPr>
          <p:cNvSpPr txBox="1"/>
          <p:nvPr/>
        </p:nvSpPr>
        <p:spPr>
          <a:xfrm>
            <a:off x="2845994" y="5734916"/>
            <a:ext cx="1702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coins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059662-FEFE-4F7F-852B-FC40FEEDB735}"/>
              </a:ext>
            </a:extLst>
          </p:cNvPr>
          <p:cNvSpPr txBox="1"/>
          <p:nvPr/>
        </p:nvSpPr>
        <p:spPr>
          <a:xfrm>
            <a:off x="2845994" y="624926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£2.65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BD44E3F-29BF-4BD1-8497-F284BA5570F1}"/>
              </a:ext>
            </a:extLst>
          </p:cNvPr>
          <p:cNvSpPr/>
          <p:nvPr/>
        </p:nvSpPr>
        <p:spPr>
          <a:xfrm>
            <a:off x="8044768" y="1794404"/>
            <a:ext cx="3339548" cy="2813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5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CE21A4-9051-4977-8F86-1D0576136D7A}"/>
              </a:ext>
            </a:extLst>
          </p:cNvPr>
          <p:cNvSpPr txBox="1"/>
          <p:nvPr/>
        </p:nvSpPr>
        <p:spPr>
          <a:xfrm>
            <a:off x="3763617" y="424069"/>
            <a:ext cx="57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more?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D947F4-FBA1-4AD3-877F-A13652EE061F}"/>
              </a:ext>
            </a:extLst>
          </p:cNvPr>
          <p:cNvSpPr/>
          <p:nvPr/>
        </p:nvSpPr>
        <p:spPr>
          <a:xfrm>
            <a:off x="1578483" y="1561239"/>
            <a:ext cx="4916557" cy="4028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908AC8-4A9E-41E0-92E6-D5CDE554153B}"/>
              </a:ext>
            </a:extLst>
          </p:cNvPr>
          <p:cNvSpPr txBox="1"/>
          <p:nvPr/>
        </p:nvSpPr>
        <p:spPr>
          <a:xfrm>
            <a:off x="6387547" y="2951946"/>
            <a:ext cx="1517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D0A91-B09D-4558-BBAD-5C543AB438A2}"/>
              </a:ext>
            </a:extLst>
          </p:cNvPr>
          <p:cNvSpPr txBox="1"/>
          <p:nvPr/>
        </p:nvSpPr>
        <p:spPr>
          <a:xfrm>
            <a:off x="8719930" y="2769704"/>
            <a:ext cx="1616533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£8.15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AF142A-79F0-4693-8655-B125B04E1F96}"/>
              </a:ext>
            </a:extLst>
          </p:cNvPr>
          <p:cNvSpPr txBox="1"/>
          <p:nvPr/>
        </p:nvSpPr>
        <p:spPr>
          <a:xfrm>
            <a:off x="2845994" y="5734916"/>
            <a:ext cx="1702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coins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059662-FEFE-4F7F-852B-FC40FEEDB735}"/>
              </a:ext>
            </a:extLst>
          </p:cNvPr>
          <p:cNvSpPr txBox="1"/>
          <p:nvPr/>
        </p:nvSpPr>
        <p:spPr>
          <a:xfrm>
            <a:off x="2845994" y="624926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£8.30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BD44E3F-29BF-4BD1-8497-F284BA5570F1}"/>
              </a:ext>
            </a:extLst>
          </p:cNvPr>
          <p:cNvSpPr/>
          <p:nvPr/>
        </p:nvSpPr>
        <p:spPr>
          <a:xfrm>
            <a:off x="985547" y="1126099"/>
            <a:ext cx="5724938" cy="48241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926D52A-8EC5-4117-BB5D-00733A7C8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537" y="1794404"/>
            <a:ext cx="2181225" cy="12382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1F0C544-8B65-4092-868E-AF2D08169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924" y="2319885"/>
            <a:ext cx="1228404" cy="132766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69108B8-E20B-4C88-8119-BF592204B6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159" y="3278560"/>
            <a:ext cx="1327669" cy="13276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2AE350D-AD67-42EB-86F0-770CADF3AC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704" y="3795667"/>
            <a:ext cx="1327669" cy="132766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BA2FAB-AD88-41EF-BA96-F764C285EB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408" y="4250626"/>
            <a:ext cx="1053508" cy="10419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E48B279-C900-45A3-9C89-B22D4B40FD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51" y="3099750"/>
            <a:ext cx="1083779" cy="108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1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1060</TotalTime>
  <Words>203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90</cp:revision>
  <dcterms:created xsi:type="dcterms:W3CDTF">2020-03-20T11:22:32Z</dcterms:created>
  <dcterms:modified xsi:type="dcterms:W3CDTF">2020-04-27T14:01:40Z</dcterms:modified>
</cp:coreProperties>
</file>