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417" r:id="rId5"/>
    <p:sldId id="418" r:id="rId6"/>
    <p:sldId id="423" r:id="rId7"/>
    <p:sldId id="430" r:id="rId8"/>
    <p:sldId id="431" r:id="rId9"/>
    <p:sldId id="432" r:id="rId10"/>
    <p:sldId id="433" r:id="rId11"/>
    <p:sldId id="434" r:id="rId12"/>
    <p:sldId id="435" r:id="rId13"/>
    <p:sldId id="436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CB3DB7"/>
    <a:srgbClr val="EAB0E2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97" autoAdjust="0"/>
    <p:restoredTop sz="94660"/>
  </p:normalViewPr>
  <p:slideViewPr>
    <p:cSldViewPr snapToGrid="0">
      <p:cViewPr varScale="1">
        <p:scale>
          <a:sx n="99" d="100"/>
          <a:sy n="99" d="100"/>
        </p:scale>
        <p:origin x="79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04/07/2020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681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04/07/2020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748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04/07/2020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999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04/07/2020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666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04/07/2020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16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04/07/2020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138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04/07/2020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331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04/07/2020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38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04/07/2020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063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04/07/2020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760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04/07/2020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848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3C518-2E58-4E98-8F61-29A47E1D445A}" type="datetimeFigureOut">
              <a:rPr lang="en-GB" smtClean="0"/>
              <a:t>04/07/2020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411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6611461-8BF7-46FD-B274-517BD46E34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5901" y="1148996"/>
            <a:ext cx="7772400" cy="2387600"/>
          </a:xfrm>
        </p:spPr>
        <p:txBody>
          <a:bodyPr/>
          <a:lstStyle/>
          <a:p>
            <a:r>
              <a:rPr lang="en-GB" dirty="0"/>
              <a:t>Wednesday 15</a:t>
            </a:r>
            <a:r>
              <a:rPr lang="en-GB" baseline="30000" dirty="0"/>
              <a:t>th</a:t>
            </a:r>
            <a:r>
              <a:rPr lang="en-GB" dirty="0"/>
              <a:t> July2020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F75E300-7AA3-4E5F-BE33-39636DAEE0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5032" y="3823980"/>
            <a:ext cx="6858000" cy="1655762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13461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3EB57-4A5A-47BA-BEA3-94C8D1073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465147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GB"/>
              <a:t>Use the story </a:t>
            </a:r>
            <a:r>
              <a:rPr lang="en-GB" dirty="0"/>
              <a:t>road to plan</a:t>
            </a:r>
            <a:br>
              <a:rPr lang="en-GB" dirty="0"/>
            </a:br>
            <a:r>
              <a:rPr lang="en-GB" dirty="0"/>
              <a:t>ideas for your own </a:t>
            </a:r>
            <a:br>
              <a:rPr lang="en-GB" dirty="0"/>
            </a:br>
            <a:r>
              <a:rPr lang="en-GB" dirty="0"/>
              <a:t>adventure story.</a:t>
            </a:r>
          </a:p>
        </p:txBody>
      </p:sp>
    </p:spTree>
    <p:extLst>
      <p:ext uri="{BB962C8B-B14F-4D97-AF65-F5344CB8AC3E}">
        <p14:creationId xmlns:p14="http://schemas.microsoft.com/office/powerpoint/2010/main" val="2943720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28504F-D5FB-43AA-A603-625D36CC5E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468" y="932668"/>
            <a:ext cx="5106325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Today, we are going to think about how characters speak to each other in stories.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In stories, characters often</a:t>
            </a:r>
          </a:p>
          <a:p>
            <a:pPr marL="0" indent="0">
              <a:buNone/>
            </a:pPr>
            <a:r>
              <a:rPr lang="en-GB" dirty="0"/>
              <a:t>speak to each other so we</a:t>
            </a:r>
          </a:p>
          <a:p>
            <a:pPr marL="0" indent="0">
              <a:buNone/>
            </a:pPr>
            <a:r>
              <a:rPr lang="en-GB" dirty="0"/>
              <a:t>need to make sure that we </a:t>
            </a:r>
          </a:p>
          <a:p>
            <a:pPr marL="0" indent="0">
              <a:buNone/>
            </a:pPr>
            <a:r>
              <a:rPr lang="en-GB" dirty="0"/>
              <a:t>punctuate the way they speak so we know who says what and how they say it.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9629A8-31F7-4C48-95A4-C02048BECA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3126" y="3172571"/>
            <a:ext cx="3435743" cy="2915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188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40B89-4C89-430E-BBB0-767347417C39}"/>
              </a:ext>
            </a:extLst>
          </p:cNvPr>
          <p:cNvSpPr txBox="1"/>
          <p:nvPr/>
        </p:nvSpPr>
        <p:spPr>
          <a:xfrm>
            <a:off x="572495" y="1534601"/>
            <a:ext cx="562952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There are some golden rules for speech:</a:t>
            </a:r>
          </a:p>
          <a:p>
            <a:pPr marL="342900" indent="-342900">
              <a:buAutoNum type="arabicParenR"/>
            </a:pPr>
            <a:r>
              <a:rPr lang="en-GB" dirty="0"/>
              <a:t>Put the inverted commas (“..”) around what is actually </a:t>
            </a:r>
          </a:p>
          <a:p>
            <a:r>
              <a:rPr lang="en-GB" dirty="0"/>
              <a:t>       said.</a:t>
            </a:r>
          </a:p>
          <a:p>
            <a:endParaRPr lang="en-GB" dirty="0"/>
          </a:p>
          <a:p>
            <a:r>
              <a:rPr lang="en-GB" dirty="0"/>
              <a:t>2) Begin a new line for each new speaker.</a:t>
            </a:r>
          </a:p>
          <a:p>
            <a:endParaRPr lang="en-GB" dirty="0"/>
          </a:p>
          <a:p>
            <a:pPr marL="342900" indent="-342900">
              <a:buAutoNum type="arabicParenR" startAt="3"/>
            </a:pPr>
            <a:r>
              <a:rPr lang="en-GB" dirty="0"/>
              <a:t>Always begin a new piece of speech with a capital </a:t>
            </a:r>
          </a:p>
          <a:p>
            <a:r>
              <a:rPr lang="en-GB" dirty="0"/>
              <a:t>       letter.</a:t>
            </a:r>
          </a:p>
          <a:p>
            <a:endParaRPr lang="en-GB" dirty="0"/>
          </a:p>
          <a:p>
            <a:pPr marL="342900" indent="-342900">
              <a:buAutoNum type="arabicParenR" startAt="4"/>
            </a:pPr>
            <a:r>
              <a:rPr lang="en-GB" dirty="0"/>
              <a:t>Always put some punctuation at the end of the speech.</a:t>
            </a:r>
          </a:p>
          <a:p>
            <a:r>
              <a:rPr lang="en-GB" dirty="0"/>
              <a:t>       It could be . , ! Or ? Depending on what you have  </a:t>
            </a:r>
          </a:p>
          <a:p>
            <a:r>
              <a:rPr lang="en-GB" dirty="0"/>
              <a:t>       written.</a:t>
            </a:r>
          </a:p>
          <a:p>
            <a:r>
              <a:rPr lang="en-GB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475566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FC67668-80A1-499B-8072-BBC90F0BC9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784" y="1279722"/>
            <a:ext cx="6994894" cy="3371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39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E593660-9501-49D6-A634-6E2696F9F7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358" y="1351979"/>
            <a:ext cx="7632742" cy="397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366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403F37-196F-489B-AC98-DF8464280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4354108"/>
          </a:xfrm>
        </p:spPr>
        <p:txBody>
          <a:bodyPr/>
          <a:lstStyle/>
          <a:p>
            <a:r>
              <a:rPr lang="en-GB" dirty="0"/>
              <a:t>Using the golden</a:t>
            </a:r>
            <a:br>
              <a:rPr lang="en-GB" dirty="0"/>
            </a:br>
            <a:r>
              <a:rPr lang="en-GB" dirty="0"/>
              <a:t>rules, can you write out</a:t>
            </a:r>
            <a:br>
              <a:rPr lang="en-GB" dirty="0"/>
            </a:br>
            <a:r>
              <a:rPr lang="en-GB" dirty="0"/>
              <a:t>what the characters are</a:t>
            </a:r>
            <a:br>
              <a:rPr lang="en-GB" dirty="0"/>
            </a:br>
            <a:r>
              <a:rPr lang="en-GB" dirty="0"/>
              <a:t>saying using the correct</a:t>
            </a:r>
            <a:br>
              <a:rPr lang="en-GB" dirty="0"/>
            </a:br>
            <a:r>
              <a:rPr lang="en-GB" dirty="0"/>
              <a:t>punctuation?</a:t>
            </a:r>
          </a:p>
        </p:txBody>
      </p:sp>
    </p:spTree>
    <p:extLst>
      <p:ext uri="{BB962C8B-B14F-4D97-AF65-F5344CB8AC3E}">
        <p14:creationId xmlns:p14="http://schemas.microsoft.com/office/powerpoint/2010/main" val="3547004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5FFFC-61C9-48AA-9838-41F31A0F6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Now, let’s plan our</a:t>
            </a:r>
            <a:br>
              <a:rPr lang="en-GB" dirty="0"/>
            </a:br>
            <a:r>
              <a:rPr lang="en-GB" dirty="0"/>
              <a:t>own adventure story.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9DBD40-E8CE-4CDC-96FA-AF3D854DAB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786" y="1690689"/>
            <a:ext cx="4053390" cy="5036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489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7BF355F-E712-4A7C-AFE5-4889DA7518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795" y="171463"/>
            <a:ext cx="6318444" cy="658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161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9C8AC9B-862C-469F-A5AE-040E0577C0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4851" y="98341"/>
            <a:ext cx="5802342" cy="6776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3805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KeywordTaxHTField xmlns="86144f90-c7b6-48d0-aae5-f5e9e48cc3df">
      <Terms xmlns="http://schemas.microsoft.com/office/infopath/2007/PartnerControls"/>
    </TaxKeywordTaxHTField>
    <_ip_UnifiedCompliancePolicyProperties xmlns="http://schemas.microsoft.com/sharepoint/v3" xsi:nil="true"/>
    <TaxCatchAll xmlns="86144f90-c7b6-48d0-aae5-f5e9e48cc3df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FAF844F8D8A5418E98F34D21016ED8" ma:contentTypeVersion="17" ma:contentTypeDescription="Create a new document." ma:contentTypeScope="" ma:versionID="571e11c5eb0f57803ce0a807acb8b90a">
  <xsd:schema xmlns:xsd="http://www.w3.org/2001/XMLSchema" xmlns:xs="http://www.w3.org/2001/XMLSchema" xmlns:p="http://schemas.microsoft.com/office/2006/metadata/properties" xmlns:ns1="http://schemas.microsoft.com/sharepoint/v3" xmlns:ns2="86144f90-c7b6-48d0-aae5-f5e9e48cc3df" xmlns:ns3="0f0ae0ff-29c4-4766-b250-c1a9bee8d430" targetNamespace="http://schemas.microsoft.com/office/2006/metadata/properties" ma:root="true" ma:fieldsID="23555bd6f297cf4c0acd9aacdfd8cc7f" ns1:_="" ns2:_="" ns3:_="">
    <xsd:import namespace="http://schemas.microsoft.com/sharepoint/v3"/>
    <xsd:import namespace="86144f90-c7b6-48d0-aae5-f5e9e48cc3df"/>
    <xsd:import namespace="0f0ae0ff-29c4-4766-b250-c1a9bee8d43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2:TaxKeywordTaxHTField" minOccurs="0"/>
                <xsd:element ref="ns2:TaxCatchAll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1:_ip_UnifiedCompliancePolicyProperties" minOccurs="0"/>
                <xsd:element ref="ns1:_ip_UnifiedCompliancePolicyUIAction" minOccurs="0"/>
                <xsd:element ref="ns3:MediaServiceOCR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144f90-c7b6-48d0-aae5-f5e9e48cc3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  <xsd:element name="TaxKeywordTaxHTField" ma:index="13" nillable="true" ma:taxonomy="true" ma:internalName="TaxKeywordTaxHTField" ma:taxonomyFieldName="TaxKeyword" ma:displayName="Enterprise Keywords" ma:fieldId="{23f27201-bee3-471e-b2e7-b64fd8b7ca38}" ma:taxonomyMulti="true" ma:sspId="00000000-0000-0000-0000-000000000000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4" nillable="true" ma:displayName="Taxonomy Catch All Column" ma:description="" ma:hidden="true" ma:list="{22ec0cf8-456d-4606-8852-2ed8c6b517f4}" ma:internalName="TaxCatchAll" ma:showField="CatchAllData" ma:web="86144f90-c7b6-48d0-aae5-f5e9e48cc3d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0ae0ff-29c4-4766-b250-c1a9bee8d4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5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7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8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9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2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4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EF8F11D-A449-4684-B8E0-461263A2E192}">
  <ds:schemaRefs>
    <ds:schemaRef ds:uri="http://schemas.microsoft.com/office/2006/documentManagement/types"/>
    <ds:schemaRef ds:uri="http://purl.org/dc/dcmitype/"/>
    <ds:schemaRef ds:uri="http://schemas.microsoft.com/office/2006/metadata/properties"/>
    <ds:schemaRef ds:uri="http://www.w3.org/XML/1998/namespace"/>
    <ds:schemaRef ds:uri="http://purl.org/dc/elements/1.1/"/>
    <ds:schemaRef ds:uri="http://purl.org/dc/terms/"/>
    <ds:schemaRef ds:uri="86144f90-c7b6-48d0-aae5-f5e9e48cc3df"/>
    <ds:schemaRef ds:uri="http://schemas.microsoft.com/sharepoint/v3"/>
    <ds:schemaRef ds:uri="http://schemas.microsoft.com/office/infopath/2007/PartnerControls"/>
    <ds:schemaRef ds:uri="http://schemas.openxmlformats.org/package/2006/metadata/core-properties"/>
    <ds:schemaRef ds:uri="0f0ae0ff-29c4-4766-b250-c1a9bee8d430"/>
  </ds:schemaRefs>
</ds:datastoreItem>
</file>

<file path=customXml/itemProps2.xml><?xml version="1.0" encoding="utf-8"?>
<ds:datastoreItem xmlns:ds="http://schemas.openxmlformats.org/officeDocument/2006/customXml" ds:itemID="{81920185-DE21-44A4-A20D-C6233B17DDD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6144f90-c7b6-48d0-aae5-f5e9e48cc3df"/>
    <ds:schemaRef ds:uri="0f0ae0ff-29c4-4766-b250-c1a9bee8d43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BE7001C-4FE1-4FF1-8D32-419BDEA7C0F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656</TotalTime>
  <Words>141</Words>
  <Application>Microsoft Office PowerPoint</Application>
  <PresentationFormat>On-screen Show (4:3)</PresentationFormat>
  <Paragraphs>23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Wednesday 15th July2020</vt:lpstr>
      <vt:lpstr>PowerPoint Presentation</vt:lpstr>
      <vt:lpstr>PowerPoint Presentation</vt:lpstr>
      <vt:lpstr>PowerPoint Presentation</vt:lpstr>
      <vt:lpstr>PowerPoint Presentation</vt:lpstr>
      <vt:lpstr>Using the golden rules, can you write out what the characters are saying using the correct punctuation?</vt:lpstr>
      <vt:lpstr>Now, let’s plan our own adventure story.</vt:lpstr>
      <vt:lpstr>PowerPoint Presentation</vt:lpstr>
      <vt:lpstr>PowerPoint Presentation</vt:lpstr>
      <vt:lpstr>Use the story road to plan ideas for your own  adventure story.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Ashleigh Sobol</dc:creator>
  <cp:lastModifiedBy>Jay Lacey</cp:lastModifiedBy>
  <cp:revision>23</cp:revision>
  <dcterms:created xsi:type="dcterms:W3CDTF">2018-03-17T10:08:43Z</dcterms:created>
  <dcterms:modified xsi:type="dcterms:W3CDTF">2020-07-04T18:01:18Z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0x01010060FAF844F8D8A5418E98F34D21016ED8</vt:lpwstr>
  </property>
  <property fmtid="{D5CDD505-2E9C-101B-9397-08002B2CF9AE}" pid="3" name="TaxKeyword">
    <vt:lpwstr/>
  </property>
</Properties>
</file>