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#5 division money problems.  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B3EF99D-90C4-41F9-B350-F8FFC5A7BFDF}"/>
              </a:ext>
            </a:extLst>
          </p:cNvPr>
          <p:cNvSpPr txBox="1">
            <a:spLocks/>
          </p:cNvSpPr>
          <p:nvPr/>
        </p:nvSpPr>
        <p:spPr>
          <a:xfrm>
            <a:off x="885719" y="5681958"/>
            <a:ext cx="3098042" cy="64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FF0000"/>
                </a:solidFill>
              </a:rPr>
              <a:t>Note: children learn to divide decimals in upper key stage 2.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4ECDC2-C80A-4DD3-BF7E-68005851B5BC}"/>
              </a:ext>
            </a:extLst>
          </p:cNvPr>
          <p:cNvSpPr txBox="1"/>
          <p:nvPr/>
        </p:nvSpPr>
        <p:spPr>
          <a:xfrm>
            <a:off x="3909392" y="463826"/>
            <a:ext cx="4664765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It costs £15 for 3 new tennis balls. </a:t>
            </a:r>
          </a:p>
          <a:p>
            <a:pPr algn="ctr"/>
            <a:r>
              <a:rPr lang="en-GB" sz="2000" dirty="0"/>
              <a:t>How much does it cost for 1 ball?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74D5D6-7DFB-4120-A0C0-26C4C2676908}"/>
              </a:ext>
            </a:extLst>
          </p:cNvPr>
          <p:cNvSpPr txBox="1"/>
          <p:nvPr/>
        </p:nvSpPr>
        <p:spPr>
          <a:xfrm>
            <a:off x="4253947" y="2339009"/>
            <a:ext cx="644055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can view this problem using the bar model.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6CD55D-0679-4656-A298-80BD36F48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372482"/>
              </p:ext>
            </p:extLst>
          </p:nvPr>
        </p:nvGraphicFramePr>
        <p:xfrm>
          <a:off x="3529495" y="3058160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9272039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492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26075500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4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875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4B148CE-1512-4F56-835B-3D16C484AAD6}"/>
              </a:ext>
            </a:extLst>
          </p:cNvPr>
          <p:cNvSpPr txBox="1"/>
          <p:nvPr/>
        </p:nvSpPr>
        <p:spPr>
          <a:xfrm>
            <a:off x="805217" y="3058160"/>
            <a:ext cx="238608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the total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71C8D6-2956-44C3-A9AF-813E723ABFAF}"/>
              </a:ext>
            </a:extLst>
          </p:cNvPr>
          <p:cNvCxnSpPr/>
          <p:nvPr/>
        </p:nvCxnSpPr>
        <p:spPr>
          <a:xfrm>
            <a:off x="2852382" y="3258215"/>
            <a:ext cx="5459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F6DE12F-39C3-4970-87E1-46BD6B479E15}"/>
              </a:ext>
            </a:extLst>
          </p:cNvPr>
          <p:cNvSpPr txBox="1"/>
          <p:nvPr/>
        </p:nvSpPr>
        <p:spPr>
          <a:xfrm>
            <a:off x="6403468" y="4522460"/>
            <a:ext cx="2386085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These are the 3 tennis balls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13B12C-A3F6-4278-A73D-72629FFDA985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4039737"/>
            <a:ext cx="1834137" cy="529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DC2897-53FD-4C68-8AF3-8EFA9F71B4DD}"/>
              </a:ext>
            </a:extLst>
          </p:cNvPr>
          <p:cNvCxnSpPr>
            <a:cxnSpLocks/>
          </p:cNvCxnSpPr>
          <p:nvPr/>
        </p:nvCxnSpPr>
        <p:spPr>
          <a:xfrm flipH="1" flipV="1">
            <a:off x="7593492" y="3955863"/>
            <a:ext cx="1" cy="613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FDD3083-6277-4A87-8357-45B95C2B3F18}"/>
              </a:ext>
            </a:extLst>
          </p:cNvPr>
          <p:cNvCxnSpPr>
            <a:cxnSpLocks/>
          </p:cNvCxnSpPr>
          <p:nvPr/>
        </p:nvCxnSpPr>
        <p:spPr>
          <a:xfrm flipV="1">
            <a:off x="8039715" y="4003109"/>
            <a:ext cx="1493641" cy="603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C9C630-9D3F-41B4-8155-5CDAF45E4B08}"/>
              </a:ext>
            </a:extLst>
          </p:cNvPr>
          <p:cNvSpPr txBox="1"/>
          <p:nvPr/>
        </p:nvSpPr>
        <p:spPr>
          <a:xfrm>
            <a:off x="2606722" y="5352741"/>
            <a:ext cx="8309037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 want to share the £15 between the 3  tennis balls to find the cost of 1.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508871-D708-496E-842C-DEA6C4BC91BE}"/>
              </a:ext>
            </a:extLst>
          </p:cNvPr>
          <p:cNvSpPr txBox="1"/>
          <p:nvPr/>
        </p:nvSpPr>
        <p:spPr>
          <a:xfrm>
            <a:off x="2606723" y="5879860"/>
            <a:ext cx="8309036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15 ÷ 3 =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FE6607-F356-43C3-A5D7-FDFB029983F5}"/>
              </a:ext>
            </a:extLst>
          </p:cNvPr>
          <p:cNvSpPr txBox="1"/>
          <p:nvPr/>
        </p:nvSpPr>
        <p:spPr>
          <a:xfrm>
            <a:off x="2606723" y="6406979"/>
            <a:ext cx="8309036" cy="4001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Each tennis ball cost £5. </a:t>
            </a:r>
          </a:p>
        </p:txBody>
      </p:sp>
    </p:spTree>
    <p:extLst>
      <p:ext uri="{BB962C8B-B14F-4D97-AF65-F5344CB8AC3E}">
        <p14:creationId xmlns:p14="http://schemas.microsoft.com/office/powerpoint/2010/main" val="386925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4ECDC2-C80A-4DD3-BF7E-68005851B5BC}"/>
              </a:ext>
            </a:extLst>
          </p:cNvPr>
          <p:cNvSpPr txBox="1"/>
          <p:nvPr/>
        </p:nvSpPr>
        <p:spPr>
          <a:xfrm>
            <a:off x="2852382" y="290853"/>
            <a:ext cx="762909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It cost £36 for 6 new notebooks. How much does it cost for 1 notebook?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74D5D6-7DFB-4120-A0C0-26C4C2676908}"/>
              </a:ext>
            </a:extLst>
          </p:cNvPr>
          <p:cNvSpPr txBox="1"/>
          <p:nvPr/>
        </p:nvSpPr>
        <p:spPr>
          <a:xfrm>
            <a:off x="4281243" y="1874985"/>
            <a:ext cx="644055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can view this problem using the bar model.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6CD55D-0679-4656-A298-80BD36F48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8740"/>
              </p:ext>
            </p:extLst>
          </p:nvPr>
        </p:nvGraphicFramePr>
        <p:xfrm>
          <a:off x="3556791" y="2594136"/>
          <a:ext cx="8128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5927203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21199493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1274928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33077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2607550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16357174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44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875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4B148CE-1512-4F56-835B-3D16C484AAD6}"/>
              </a:ext>
            </a:extLst>
          </p:cNvPr>
          <p:cNvSpPr txBox="1"/>
          <p:nvPr/>
        </p:nvSpPr>
        <p:spPr>
          <a:xfrm>
            <a:off x="766548" y="2594136"/>
            <a:ext cx="238608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the total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71C8D6-2956-44C3-A9AF-813E723ABFAF}"/>
              </a:ext>
            </a:extLst>
          </p:cNvPr>
          <p:cNvCxnSpPr/>
          <p:nvPr/>
        </p:nvCxnSpPr>
        <p:spPr>
          <a:xfrm>
            <a:off x="2879678" y="2794191"/>
            <a:ext cx="5459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F6DE12F-39C3-4970-87E1-46BD6B479E15}"/>
              </a:ext>
            </a:extLst>
          </p:cNvPr>
          <p:cNvSpPr txBox="1"/>
          <p:nvPr/>
        </p:nvSpPr>
        <p:spPr>
          <a:xfrm>
            <a:off x="5022376" y="4161543"/>
            <a:ext cx="5459091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These are the 6 notebooks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13B12C-A3F6-4278-A73D-72629FFDA985}"/>
              </a:ext>
            </a:extLst>
          </p:cNvPr>
          <p:cNvCxnSpPr>
            <a:cxnSpLocks/>
          </p:cNvCxnSpPr>
          <p:nvPr/>
        </p:nvCxnSpPr>
        <p:spPr>
          <a:xfrm flipH="1" flipV="1">
            <a:off x="4571214" y="3483722"/>
            <a:ext cx="1909395" cy="750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DC2897-53FD-4C68-8AF3-8EFA9F71B4DD}"/>
              </a:ext>
            </a:extLst>
          </p:cNvPr>
          <p:cNvCxnSpPr>
            <a:cxnSpLocks/>
          </p:cNvCxnSpPr>
          <p:nvPr/>
        </p:nvCxnSpPr>
        <p:spPr>
          <a:xfrm flipH="1" flipV="1">
            <a:off x="5923128" y="3507415"/>
            <a:ext cx="974331" cy="642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FDD3083-6277-4A87-8357-45B95C2B3F18}"/>
              </a:ext>
            </a:extLst>
          </p:cNvPr>
          <p:cNvCxnSpPr>
            <a:cxnSpLocks/>
          </p:cNvCxnSpPr>
          <p:nvPr/>
        </p:nvCxnSpPr>
        <p:spPr>
          <a:xfrm flipV="1">
            <a:off x="7261793" y="3521048"/>
            <a:ext cx="0" cy="651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C9C630-9D3F-41B4-8155-5CDAF45E4B08}"/>
              </a:ext>
            </a:extLst>
          </p:cNvPr>
          <p:cNvSpPr txBox="1"/>
          <p:nvPr/>
        </p:nvSpPr>
        <p:spPr>
          <a:xfrm>
            <a:off x="1633554" y="4832264"/>
            <a:ext cx="9694109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 want to share the £36 between the 6 note books to find the cost of 1.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508871-D708-496E-842C-DEA6C4BC91BE}"/>
              </a:ext>
            </a:extLst>
          </p:cNvPr>
          <p:cNvSpPr txBox="1"/>
          <p:nvPr/>
        </p:nvSpPr>
        <p:spPr>
          <a:xfrm>
            <a:off x="1633555" y="5415836"/>
            <a:ext cx="9309500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36 ÷ 6 = 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FE6607-F356-43C3-A5D7-FDFB029983F5}"/>
              </a:ext>
            </a:extLst>
          </p:cNvPr>
          <p:cNvSpPr txBox="1"/>
          <p:nvPr/>
        </p:nvSpPr>
        <p:spPr>
          <a:xfrm>
            <a:off x="1633555" y="5942955"/>
            <a:ext cx="9309500" cy="4001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Each tennis ball cost £6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B90D6F-CD84-4FBA-BC09-3B15A76AEAB1}"/>
              </a:ext>
            </a:extLst>
          </p:cNvPr>
          <p:cNvCxnSpPr>
            <a:cxnSpLocks/>
          </p:cNvCxnSpPr>
          <p:nvPr/>
        </p:nvCxnSpPr>
        <p:spPr>
          <a:xfrm flipV="1">
            <a:off x="8301298" y="3521048"/>
            <a:ext cx="0" cy="651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341AF2-04BF-4C16-B811-50D274392FBF}"/>
              </a:ext>
            </a:extLst>
          </p:cNvPr>
          <p:cNvCxnSpPr>
            <a:cxnSpLocks/>
          </p:cNvCxnSpPr>
          <p:nvPr/>
        </p:nvCxnSpPr>
        <p:spPr>
          <a:xfrm flipV="1">
            <a:off x="8808539" y="3483722"/>
            <a:ext cx="840428" cy="700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27DCCB1-477F-4B93-A76F-B00B403D375A}"/>
              </a:ext>
            </a:extLst>
          </p:cNvPr>
          <p:cNvCxnSpPr>
            <a:cxnSpLocks/>
          </p:cNvCxnSpPr>
          <p:nvPr/>
        </p:nvCxnSpPr>
        <p:spPr>
          <a:xfrm flipV="1">
            <a:off x="9169510" y="3490822"/>
            <a:ext cx="1676291" cy="783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83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7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1F1A71-AE29-4B0A-BD16-378475324D29}"/>
              </a:ext>
            </a:extLst>
          </p:cNvPr>
          <p:cNvSpPr txBox="1"/>
          <p:nvPr/>
        </p:nvSpPr>
        <p:spPr>
          <a:xfrm>
            <a:off x="2852382" y="290853"/>
            <a:ext cx="762909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It costs £12.60 for 2 new bouncy balls. How much does it cost for 1?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988B7-B16E-406F-ABCC-E2D190025EF6}"/>
              </a:ext>
            </a:extLst>
          </p:cNvPr>
          <p:cNvSpPr txBox="1"/>
          <p:nvPr/>
        </p:nvSpPr>
        <p:spPr>
          <a:xfrm>
            <a:off x="916674" y="920925"/>
            <a:ext cx="1102511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time I want to divide £12.60 by 2 to find the cost of 1 bouncy ball.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F5CDE-0688-4E2D-95F3-1E55D58143C2}"/>
              </a:ext>
            </a:extLst>
          </p:cNvPr>
          <p:cNvSpPr txBox="1"/>
          <p:nvPr/>
        </p:nvSpPr>
        <p:spPr>
          <a:xfrm>
            <a:off x="916674" y="1350942"/>
            <a:ext cx="1102511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learn how to divide decimals in Year 6 so how am I going to do this?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5DFA55-6035-4185-84D8-CA61BC69C816}"/>
              </a:ext>
            </a:extLst>
          </p:cNvPr>
          <p:cNvSpPr txBox="1"/>
          <p:nvPr/>
        </p:nvSpPr>
        <p:spPr>
          <a:xfrm>
            <a:off x="5237043" y="2133137"/>
            <a:ext cx="238437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£12.60 ÷2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C6491A-47F3-4239-B8B0-CD158B602DBE}"/>
              </a:ext>
            </a:extLst>
          </p:cNvPr>
          <p:cNvSpPr txBox="1"/>
          <p:nvPr/>
        </p:nvSpPr>
        <p:spPr>
          <a:xfrm>
            <a:off x="7763301" y="2041689"/>
            <a:ext cx="417849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 am going to divide the pounds and the pence separately. 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BDAE5C-7D40-43D3-8B01-CFBBBD2A0317}"/>
              </a:ext>
            </a:extLst>
          </p:cNvPr>
          <p:cNvCxnSpPr/>
          <p:nvPr/>
        </p:nvCxnSpPr>
        <p:spPr>
          <a:xfrm flipH="1">
            <a:off x="4203510" y="2779468"/>
            <a:ext cx="1501254" cy="878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0328C3B-0A4A-480B-BC94-42756A897693}"/>
              </a:ext>
            </a:extLst>
          </p:cNvPr>
          <p:cNvSpPr txBox="1"/>
          <p:nvPr/>
        </p:nvSpPr>
        <p:spPr>
          <a:xfrm>
            <a:off x="1446663" y="3807726"/>
            <a:ext cx="292886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£12 ÷ 2 = £6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A7C84C-4A8B-45B6-A70C-38059B96FA6B}"/>
              </a:ext>
            </a:extLst>
          </p:cNvPr>
          <p:cNvCxnSpPr>
            <a:cxnSpLocks/>
          </p:cNvCxnSpPr>
          <p:nvPr/>
        </p:nvCxnSpPr>
        <p:spPr>
          <a:xfrm>
            <a:off x="6604095" y="2779468"/>
            <a:ext cx="1231996" cy="1028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8066CDA-0E0F-49A8-B13C-F6A9B96B10AC}"/>
              </a:ext>
            </a:extLst>
          </p:cNvPr>
          <p:cNvSpPr txBox="1"/>
          <p:nvPr/>
        </p:nvSpPr>
        <p:spPr>
          <a:xfrm>
            <a:off x="7270988" y="3785260"/>
            <a:ext cx="417848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60 p ÷ 2 = 30p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ABFC9-8012-432C-986B-F5EF9352A1A5}"/>
              </a:ext>
            </a:extLst>
          </p:cNvPr>
          <p:cNvSpPr txBox="1"/>
          <p:nvPr/>
        </p:nvSpPr>
        <p:spPr>
          <a:xfrm>
            <a:off x="3092499" y="5290744"/>
            <a:ext cx="69659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: £6.30</a:t>
            </a:r>
          </a:p>
        </p:txBody>
      </p:sp>
    </p:spTree>
    <p:extLst>
      <p:ext uri="{BB962C8B-B14F-4D97-AF65-F5344CB8AC3E}">
        <p14:creationId xmlns:p14="http://schemas.microsoft.com/office/powerpoint/2010/main" val="4655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9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1F1A71-AE29-4B0A-BD16-378475324D29}"/>
              </a:ext>
            </a:extLst>
          </p:cNvPr>
          <p:cNvSpPr txBox="1"/>
          <p:nvPr/>
        </p:nvSpPr>
        <p:spPr>
          <a:xfrm>
            <a:off x="2852382" y="290853"/>
            <a:ext cx="762909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It costs £18.30 for 3 new basket balls. How much does it cost for 1?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988B7-B16E-406F-ABCC-E2D190025EF6}"/>
              </a:ext>
            </a:extLst>
          </p:cNvPr>
          <p:cNvSpPr txBox="1"/>
          <p:nvPr/>
        </p:nvSpPr>
        <p:spPr>
          <a:xfrm>
            <a:off x="916674" y="920925"/>
            <a:ext cx="1102511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time I want to divide £18.30 by 3 to find the cost of 1 basket ball.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5DFA55-6035-4185-84D8-CA61BC69C816}"/>
              </a:ext>
            </a:extLst>
          </p:cNvPr>
          <p:cNvSpPr txBox="1"/>
          <p:nvPr/>
        </p:nvSpPr>
        <p:spPr>
          <a:xfrm>
            <a:off x="5237043" y="2133137"/>
            <a:ext cx="238437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£18.30 ÷3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C6491A-47F3-4239-B8B0-CD158B602DBE}"/>
              </a:ext>
            </a:extLst>
          </p:cNvPr>
          <p:cNvSpPr txBox="1"/>
          <p:nvPr/>
        </p:nvSpPr>
        <p:spPr>
          <a:xfrm>
            <a:off x="7763301" y="2041689"/>
            <a:ext cx="417849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 am going to divide the pounds and the pence separately. 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BDAE5C-7D40-43D3-8B01-CFBBBD2A0317}"/>
              </a:ext>
            </a:extLst>
          </p:cNvPr>
          <p:cNvCxnSpPr/>
          <p:nvPr/>
        </p:nvCxnSpPr>
        <p:spPr>
          <a:xfrm flipH="1">
            <a:off x="4203510" y="2779468"/>
            <a:ext cx="1501254" cy="878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0328C3B-0A4A-480B-BC94-42756A897693}"/>
              </a:ext>
            </a:extLst>
          </p:cNvPr>
          <p:cNvSpPr txBox="1"/>
          <p:nvPr/>
        </p:nvSpPr>
        <p:spPr>
          <a:xfrm>
            <a:off x="1446663" y="3807726"/>
            <a:ext cx="292886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£18 ÷ 3 = £6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A7C84C-4A8B-45B6-A70C-38059B96FA6B}"/>
              </a:ext>
            </a:extLst>
          </p:cNvPr>
          <p:cNvCxnSpPr>
            <a:cxnSpLocks/>
          </p:cNvCxnSpPr>
          <p:nvPr/>
        </p:nvCxnSpPr>
        <p:spPr>
          <a:xfrm>
            <a:off x="6604095" y="2779468"/>
            <a:ext cx="1231996" cy="1028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8066CDA-0E0F-49A8-B13C-F6A9B96B10AC}"/>
              </a:ext>
            </a:extLst>
          </p:cNvPr>
          <p:cNvSpPr txBox="1"/>
          <p:nvPr/>
        </p:nvSpPr>
        <p:spPr>
          <a:xfrm>
            <a:off x="7270988" y="3785260"/>
            <a:ext cx="417848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30 p ÷ 3 = 10p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ABFC9-8012-432C-986B-F5EF9352A1A5}"/>
              </a:ext>
            </a:extLst>
          </p:cNvPr>
          <p:cNvSpPr txBox="1"/>
          <p:nvPr/>
        </p:nvSpPr>
        <p:spPr>
          <a:xfrm>
            <a:off x="3092499" y="5290744"/>
            <a:ext cx="69659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: £6.10</a:t>
            </a:r>
          </a:p>
        </p:txBody>
      </p:sp>
    </p:spTree>
    <p:extLst>
      <p:ext uri="{BB962C8B-B14F-4D97-AF65-F5344CB8AC3E}">
        <p14:creationId xmlns:p14="http://schemas.microsoft.com/office/powerpoint/2010/main" val="25858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9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1F1A71-AE29-4B0A-BD16-378475324D29}"/>
              </a:ext>
            </a:extLst>
          </p:cNvPr>
          <p:cNvSpPr txBox="1"/>
          <p:nvPr/>
        </p:nvSpPr>
        <p:spPr>
          <a:xfrm>
            <a:off x="2016752" y="383758"/>
            <a:ext cx="882495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Altogether it cost £24.36 for 6 cheeseburgers. How much does it cost for 1?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988B7-B16E-406F-ABCC-E2D190025EF6}"/>
              </a:ext>
            </a:extLst>
          </p:cNvPr>
          <p:cNvSpPr txBox="1"/>
          <p:nvPr/>
        </p:nvSpPr>
        <p:spPr>
          <a:xfrm>
            <a:off x="916674" y="920925"/>
            <a:ext cx="1102511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time I want to divide £24.36 by 6 to find the cost of 1 cheeseburger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5DFA55-6035-4185-84D8-CA61BC69C816}"/>
              </a:ext>
            </a:extLst>
          </p:cNvPr>
          <p:cNvSpPr txBox="1"/>
          <p:nvPr/>
        </p:nvSpPr>
        <p:spPr>
          <a:xfrm>
            <a:off x="5237043" y="2133137"/>
            <a:ext cx="238437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£24.36 ÷6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C6491A-47F3-4239-B8B0-CD158B602DBE}"/>
              </a:ext>
            </a:extLst>
          </p:cNvPr>
          <p:cNvSpPr txBox="1"/>
          <p:nvPr/>
        </p:nvSpPr>
        <p:spPr>
          <a:xfrm>
            <a:off x="7763301" y="2041689"/>
            <a:ext cx="417849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 am going to divide the pounds and the pence separately. 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BDAE5C-7D40-43D3-8B01-CFBBBD2A0317}"/>
              </a:ext>
            </a:extLst>
          </p:cNvPr>
          <p:cNvCxnSpPr/>
          <p:nvPr/>
        </p:nvCxnSpPr>
        <p:spPr>
          <a:xfrm flipH="1">
            <a:off x="4203510" y="2779468"/>
            <a:ext cx="1501254" cy="878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0328C3B-0A4A-480B-BC94-42756A897693}"/>
              </a:ext>
            </a:extLst>
          </p:cNvPr>
          <p:cNvSpPr txBox="1"/>
          <p:nvPr/>
        </p:nvSpPr>
        <p:spPr>
          <a:xfrm>
            <a:off x="1446663" y="3807726"/>
            <a:ext cx="292886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£24 ÷ 6 = £4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A7C84C-4A8B-45B6-A70C-38059B96FA6B}"/>
              </a:ext>
            </a:extLst>
          </p:cNvPr>
          <p:cNvCxnSpPr>
            <a:cxnSpLocks/>
          </p:cNvCxnSpPr>
          <p:nvPr/>
        </p:nvCxnSpPr>
        <p:spPr>
          <a:xfrm>
            <a:off x="6604095" y="2779468"/>
            <a:ext cx="1231996" cy="1028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8066CDA-0E0F-49A8-B13C-F6A9B96B10AC}"/>
              </a:ext>
            </a:extLst>
          </p:cNvPr>
          <p:cNvSpPr txBox="1"/>
          <p:nvPr/>
        </p:nvSpPr>
        <p:spPr>
          <a:xfrm>
            <a:off x="7270988" y="3785260"/>
            <a:ext cx="417848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36 p ÷ 6 = 6p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ABFC9-8012-432C-986B-F5EF9352A1A5}"/>
              </a:ext>
            </a:extLst>
          </p:cNvPr>
          <p:cNvSpPr txBox="1"/>
          <p:nvPr/>
        </p:nvSpPr>
        <p:spPr>
          <a:xfrm>
            <a:off x="3092499" y="5290744"/>
            <a:ext cx="69659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: £4.06</a:t>
            </a:r>
          </a:p>
        </p:txBody>
      </p:sp>
    </p:spTree>
    <p:extLst>
      <p:ext uri="{BB962C8B-B14F-4D97-AF65-F5344CB8AC3E}">
        <p14:creationId xmlns:p14="http://schemas.microsoft.com/office/powerpoint/2010/main" val="3465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9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1F1A71-AE29-4B0A-BD16-378475324D29}"/>
              </a:ext>
            </a:extLst>
          </p:cNvPr>
          <p:cNvSpPr txBox="1"/>
          <p:nvPr/>
        </p:nvSpPr>
        <p:spPr>
          <a:xfrm>
            <a:off x="2016752" y="383758"/>
            <a:ext cx="882495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Altogether it cost £35.45 for 5 footballs. How much does it cost for 1?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988B7-B16E-406F-ABCC-E2D190025EF6}"/>
              </a:ext>
            </a:extLst>
          </p:cNvPr>
          <p:cNvSpPr txBox="1"/>
          <p:nvPr/>
        </p:nvSpPr>
        <p:spPr>
          <a:xfrm>
            <a:off x="916674" y="920925"/>
            <a:ext cx="1102511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time I want to divide £35.45 by 5 to find the cost of 1 football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5DFA55-6035-4185-84D8-CA61BC69C816}"/>
              </a:ext>
            </a:extLst>
          </p:cNvPr>
          <p:cNvSpPr txBox="1"/>
          <p:nvPr/>
        </p:nvSpPr>
        <p:spPr>
          <a:xfrm>
            <a:off x="4797287" y="2133137"/>
            <a:ext cx="282413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£35.45 ÷ 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C6491A-47F3-4239-B8B0-CD158B602DBE}"/>
              </a:ext>
            </a:extLst>
          </p:cNvPr>
          <p:cNvSpPr txBox="1"/>
          <p:nvPr/>
        </p:nvSpPr>
        <p:spPr>
          <a:xfrm>
            <a:off x="7763301" y="2041689"/>
            <a:ext cx="417849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 am going to divide the pounds and the pence separately. 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BDAE5C-7D40-43D3-8B01-CFBBBD2A0317}"/>
              </a:ext>
            </a:extLst>
          </p:cNvPr>
          <p:cNvCxnSpPr/>
          <p:nvPr/>
        </p:nvCxnSpPr>
        <p:spPr>
          <a:xfrm flipH="1">
            <a:off x="4203510" y="2779468"/>
            <a:ext cx="1501254" cy="878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0328C3B-0A4A-480B-BC94-42756A897693}"/>
              </a:ext>
            </a:extLst>
          </p:cNvPr>
          <p:cNvSpPr txBox="1"/>
          <p:nvPr/>
        </p:nvSpPr>
        <p:spPr>
          <a:xfrm>
            <a:off x="1446663" y="3807726"/>
            <a:ext cx="292886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£35 ÷ 5 = £7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A7C84C-4A8B-45B6-A70C-38059B96FA6B}"/>
              </a:ext>
            </a:extLst>
          </p:cNvPr>
          <p:cNvCxnSpPr>
            <a:cxnSpLocks/>
          </p:cNvCxnSpPr>
          <p:nvPr/>
        </p:nvCxnSpPr>
        <p:spPr>
          <a:xfrm>
            <a:off x="6604095" y="2779468"/>
            <a:ext cx="1231996" cy="1028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8066CDA-0E0F-49A8-B13C-F6A9B96B10AC}"/>
              </a:ext>
            </a:extLst>
          </p:cNvPr>
          <p:cNvSpPr txBox="1"/>
          <p:nvPr/>
        </p:nvSpPr>
        <p:spPr>
          <a:xfrm>
            <a:off x="7270988" y="3785260"/>
            <a:ext cx="417848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45 p ÷ 5 = 9p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ABFC9-8012-432C-986B-F5EF9352A1A5}"/>
              </a:ext>
            </a:extLst>
          </p:cNvPr>
          <p:cNvSpPr txBox="1"/>
          <p:nvPr/>
        </p:nvSpPr>
        <p:spPr>
          <a:xfrm>
            <a:off x="3092499" y="5290744"/>
            <a:ext cx="69659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</a:t>
            </a:r>
            <a:r>
              <a:rPr lang="en-GB" sz="3600"/>
              <a:t>: £7.09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9109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9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1272</TotalTime>
  <Words>454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106</cp:revision>
  <dcterms:created xsi:type="dcterms:W3CDTF">2020-03-20T11:22:32Z</dcterms:created>
  <dcterms:modified xsi:type="dcterms:W3CDTF">2020-05-04T10:45:21Z</dcterms:modified>
</cp:coreProperties>
</file>