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57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Decimals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Lesson 1 – writing tenths.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3A6269-C729-437C-B13F-AC60108EBCE4}"/>
              </a:ext>
            </a:extLst>
          </p:cNvPr>
          <p:cNvSpPr txBox="1"/>
          <p:nvPr/>
        </p:nvSpPr>
        <p:spPr>
          <a:xfrm>
            <a:off x="4903304" y="490331"/>
            <a:ext cx="3961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How much is shaded in?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E255A9-6D5D-4A57-ABFF-BA6D211966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02924"/>
              </p:ext>
            </p:extLst>
          </p:nvPr>
        </p:nvGraphicFramePr>
        <p:xfrm>
          <a:off x="1316382" y="172811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171947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25889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E6BE947-79FB-4864-9851-7FDD244C47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638901"/>
              </p:ext>
            </p:extLst>
          </p:nvPr>
        </p:nvGraphicFramePr>
        <p:xfrm>
          <a:off x="1316382" y="374116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29887511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64463973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6658961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8083553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21147234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38783227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61482673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9105036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9866906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681467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975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111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3A6269-C729-437C-B13F-AC60108EBCE4}"/>
              </a:ext>
            </a:extLst>
          </p:cNvPr>
          <p:cNvSpPr txBox="1"/>
          <p:nvPr/>
        </p:nvSpPr>
        <p:spPr>
          <a:xfrm>
            <a:off x="4903304" y="490331"/>
            <a:ext cx="3961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How much is shaded in?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E255A9-6D5D-4A57-ABFF-BA6D21196693}"/>
              </a:ext>
            </a:extLst>
          </p:cNvPr>
          <p:cNvGraphicFramePr>
            <a:graphicFrameLocks noGrp="1"/>
          </p:cNvGraphicFramePr>
          <p:nvPr/>
        </p:nvGraphicFramePr>
        <p:xfrm>
          <a:off x="1316382" y="172811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171947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25889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E6BE947-79FB-4864-9851-7FDD244C47A8}"/>
              </a:ext>
            </a:extLst>
          </p:cNvPr>
          <p:cNvGraphicFramePr>
            <a:graphicFrameLocks noGrp="1"/>
          </p:cNvGraphicFramePr>
          <p:nvPr/>
        </p:nvGraphicFramePr>
        <p:xfrm>
          <a:off x="1316382" y="374116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29887511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64463973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6658961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8083553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21147234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38783227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61482673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9105036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9866906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681467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97517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F960896-CE54-4A92-8D91-BFE69B9B88E2}"/>
              </a:ext>
            </a:extLst>
          </p:cNvPr>
          <p:cNvSpPr txBox="1"/>
          <p:nvPr/>
        </p:nvSpPr>
        <p:spPr>
          <a:xfrm>
            <a:off x="1316382" y="2425148"/>
            <a:ext cx="6492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is one whole. The whole bar is shaded in. This represents 1.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DE911B-56BE-43DC-A713-86B6055091AD}"/>
              </a:ext>
            </a:extLst>
          </p:cNvPr>
          <p:cNvSpPr txBox="1"/>
          <p:nvPr/>
        </p:nvSpPr>
        <p:spPr>
          <a:xfrm>
            <a:off x="1316382" y="4874018"/>
            <a:ext cx="2788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represents one tenth.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6AAB65-E5F5-4228-8508-7184FFABBA23}"/>
              </a:ext>
            </a:extLst>
          </p:cNvPr>
          <p:cNvCxnSpPr/>
          <p:nvPr/>
        </p:nvCxnSpPr>
        <p:spPr>
          <a:xfrm>
            <a:off x="7154779" y="5200645"/>
            <a:ext cx="17099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2B78643-F3B9-41A6-BD9D-59A7FB1AB2AE}"/>
              </a:ext>
            </a:extLst>
          </p:cNvPr>
          <p:cNvSpPr txBox="1"/>
          <p:nvPr/>
        </p:nvSpPr>
        <p:spPr>
          <a:xfrm>
            <a:off x="9403223" y="5569548"/>
            <a:ext cx="2720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There are 10 equal pieces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504A61-0A76-4B59-9C05-6F3C97218DE8}"/>
              </a:ext>
            </a:extLst>
          </p:cNvPr>
          <p:cNvSpPr txBox="1"/>
          <p:nvPr/>
        </p:nvSpPr>
        <p:spPr>
          <a:xfrm>
            <a:off x="7713188" y="5415660"/>
            <a:ext cx="593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9263C0-9979-4D26-AE0B-044FAF58D7AD}"/>
              </a:ext>
            </a:extLst>
          </p:cNvPr>
          <p:cNvSpPr txBox="1"/>
          <p:nvPr/>
        </p:nvSpPr>
        <p:spPr>
          <a:xfrm>
            <a:off x="9403222" y="4574385"/>
            <a:ext cx="2157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One piece is shaded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1EF589-5358-4CD9-854F-F8F78501CCC8}"/>
              </a:ext>
            </a:extLst>
          </p:cNvPr>
          <p:cNvSpPr txBox="1"/>
          <p:nvPr/>
        </p:nvSpPr>
        <p:spPr>
          <a:xfrm>
            <a:off x="7709676" y="4542303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0C8C3D-F79B-4C5E-B680-52E23DB78E47}"/>
              </a:ext>
            </a:extLst>
          </p:cNvPr>
          <p:cNvSpPr txBox="1"/>
          <p:nvPr/>
        </p:nvSpPr>
        <p:spPr>
          <a:xfrm>
            <a:off x="1316382" y="5926139"/>
            <a:ext cx="4898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We get tenths when we divide an amount by 10 equal pieces. </a:t>
            </a:r>
          </a:p>
        </p:txBody>
      </p:sp>
    </p:spTree>
    <p:extLst>
      <p:ext uri="{BB962C8B-B14F-4D97-AF65-F5344CB8AC3E}">
        <p14:creationId xmlns:p14="http://schemas.microsoft.com/office/powerpoint/2010/main" val="286872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4D5F947-3E5A-477B-B57E-9FD408DFB6BD}"/>
              </a:ext>
            </a:extLst>
          </p:cNvPr>
          <p:cNvCxnSpPr>
            <a:cxnSpLocks/>
          </p:cNvCxnSpPr>
          <p:nvPr/>
        </p:nvCxnSpPr>
        <p:spPr>
          <a:xfrm>
            <a:off x="3808799" y="1793146"/>
            <a:ext cx="22872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7D66724-6283-4EEE-AB69-8F044FDA457B}"/>
              </a:ext>
            </a:extLst>
          </p:cNvPr>
          <p:cNvSpPr txBox="1"/>
          <p:nvPr/>
        </p:nvSpPr>
        <p:spPr>
          <a:xfrm>
            <a:off x="6096001" y="1992157"/>
            <a:ext cx="3639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10 equal pieces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CA5C66-52C0-4EFA-93DF-B55779910C3A}"/>
              </a:ext>
            </a:extLst>
          </p:cNvPr>
          <p:cNvSpPr txBox="1"/>
          <p:nvPr/>
        </p:nvSpPr>
        <p:spPr>
          <a:xfrm>
            <a:off x="4405966" y="1838269"/>
            <a:ext cx="79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F8AEC8-D163-4D1E-AD81-A2B5E935CD2C}"/>
              </a:ext>
            </a:extLst>
          </p:cNvPr>
          <p:cNvSpPr txBox="1"/>
          <p:nvPr/>
        </p:nvSpPr>
        <p:spPr>
          <a:xfrm>
            <a:off x="6096000" y="996994"/>
            <a:ext cx="2886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 piece is shaded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360D6E-B74F-442A-BA77-0D41115B6B10}"/>
              </a:ext>
            </a:extLst>
          </p:cNvPr>
          <p:cNvSpPr txBox="1"/>
          <p:nvPr/>
        </p:nvSpPr>
        <p:spPr>
          <a:xfrm>
            <a:off x="4402453" y="964912"/>
            <a:ext cx="527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611D2EC-5175-412B-AE51-01E184EC6A70}"/>
              </a:ext>
            </a:extLst>
          </p:cNvPr>
          <p:cNvCxnSpPr/>
          <p:nvPr/>
        </p:nvCxnSpPr>
        <p:spPr>
          <a:xfrm>
            <a:off x="6096000" y="2695074"/>
            <a:ext cx="0" cy="13154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2FC5067-7774-4935-8B5C-9AFCF294DC00}"/>
              </a:ext>
            </a:extLst>
          </p:cNvPr>
          <p:cNvSpPr txBox="1"/>
          <p:nvPr/>
        </p:nvSpPr>
        <p:spPr>
          <a:xfrm>
            <a:off x="2502575" y="3168134"/>
            <a:ext cx="3151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can write this as a decimal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E5DAA6B-7980-45B5-8220-69283E1248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371633"/>
              </p:ext>
            </p:extLst>
          </p:nvPr>
        </p:nvGraphicFramePr>
        <p:xfrm>
          <a:off x="2502575" y="4446331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401009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246207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41134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433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272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042C04C1-549B-42D8-A08D-1BC0BB717304}"/>
              </a:ext>
            </a:extLst>
          </p:cNvPr>
          <p:cNvSpPr txBox="1"/>
          <p:nvPr/>
        </p:nvSpPr>
        <p:spPr>
          <a:xfrm>
            <a:off x="8911944" y="4003476"/>
            <a:ext cx="823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tenths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6B86581-EA89-4A10-AF1B-7EB633471CCA}"/>
              </a:ext>
            </a:extLst>
          </p:cNvPr>
          <p:cNvCxnSpPr>
            <a:cxnSpLocks/>
          </p:cNvCxnSpPr>
          <p:nvPr/>
        </p:nvCxnSpPr>
        <p:spPr>
          <a:xfrm flipV="1">
            <a:off x="9306161" y="5376773"/>
            <a:ext cx="0" cy="9678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A146781-98DA-4567-9D65-2E92CE31626D}"/>
              </a:ext>
            </a:extLst>
          </p:cNvPr>
          <p:cNvSpPr txBox="1"/>
          <p:nvPr/>
        </p:nvSpPr>
        <p:spPr>
          <a:xfrm>
            <a:off x="9545606" y="5394520"/>
            <a:ext cx="1202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have one tenth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951F2F-E8DD-4B26-8265-85291DE1E3E9}"/>
              </a:ext>
            </a:extLst>
          </p:cNvPr>
          <p:cNvSpPr txBox="1"/>
          <p:nvPr/>
        </p:nvSpPr>
        <p:spPr>
          <a:xfrm>
            <a:off x="3727755" y="4853247"/>
            <a:ext cx="1202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EB239C-0278-43BC-A453-3EA2912C1C0F}"/>
              </a:ext>
            </a:extLst>
          </p:cNvPr>
          <p:cNvSpPr txBox="1"/>
          <p:nvPr/>
        </p:nvSpPr>
        <p:spPr>
          <a:xfrm>
            <a:off x="9133712" y="4830007"/>
            <a:ext cx="1202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0911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0D353E-E134-448E-8544-296C881D9520}"/>
              </a:ext>
            </a:extLst>
          </p:cNvPr>
          <p:cNvSpPr txBox="1"/>
          <p:nvPr/>
        </p:nvSpPr>
        <p:spPr>
          <a:xfrm>
            <a:off x="3892651" y="281784"/>
            <a:ext cx="5573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How many tenths are represented?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1DF41B2-A834-4E39-9C4F-50FF7FDC8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80986"/>
              </p:ext>
            </p:extLst>
          </p:nvPr>
        </p:nvGraphicFramePr>
        <p:xfrm>
          <a:off x="2776214" y="114234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29887511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64463973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6658961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8083553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21147234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38783227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61482673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9105036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9866906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681467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975173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DA8AFCD-35D2-4D4B-8CEA-B15F147A676C}"/>
              </a:ext>
            </a:extLst>
          </p:cNvPr>
          <p:cNvCxnSpPr>
            <a:cxnSpLocks/>
          </p:cNvCxnSpPr>
          <p:nvPr/>
        </p:nvCxnSpPr>
        <p:spPr>
          <a:xfrm>
            <a:off x="4292731" y="2678750"/>
            <a:ext cx="22872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825B391-650D-43BD-9921-E785822EC6A4}"/>
              </a:ext>
            </a:extLst>
          </p:cNvPr>
          <p:cNvSpPr txBox="1"/>
          <p:nvPr/>
        </p:nvSpPr>
        <p:spPr>
          <a:xfrm>
            <a:off x="4889898" y="2723873"/>
            <a:ext cx="79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ED5F9B-BB69-4745-B53B-080160E7F6DD}"/>
              </a:ext>
            </a:extLst>
          </p:cNvPr>
          <p:cNvSpPr txBox="1"/>
          <p:nvPr/>
        </p:nvSpPr>
        <p:spPr>
          <a:xfrm>
            <a:off x="6579932" y="1882598"/>
            <a:ext cx="2886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 equal pieces are shaded in.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CACB7E-5404-41F2-B708-99C0E4C48299}"/>
              </a:ext>
            </a:extLst>
          </p:cNvPr>
          <p:cNvSpPr txBox="1"/>
          <p:nvPr/>
        </p:nvSpPr>
        <p:spPr>
          <a:xfrm>
            <a:off x="4886385" y="1850516"/>
            <a:ext cx="527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04F4C9-5F99-460F-B441-DD632BF84015}"/>
              </a:ext>
            </a:extLst>
          </p:cNvPr>
          <p:cNvSpPr txBox="1"/>
          <p:nvPr/>
        </p:nvSpPr>
        <p:spPr>
          <a:xfrm>
            <a:off x="6579931" y="2983765"/>
            <a:ext cx="2886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10 equal pieces altogether.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91BCA6-0A76-4FB0-BAD6-48460A6B4E4D}"/>
              </a:ext>
            </a:extLst>
          </p:cNvPr>
          <p:cNvCxnSpPr/>
          <p:nvPr/>
        </p:nvCxnSpPr>
        <p:spPr>
          <a:xfrm>
            <a:off x="6208295" y="3769895"/>
            <a:ext cx="0" cy="13154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8939BC1-7792-4194-8E73-D68119CB49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90087"/>
              </p:ext>
            </p:extLst>
          </p:nvPr>
        </p:nvGraphicFramePr>
        <p:xfrm>
          <a:off x="2515931" y="5434811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401009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246207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41134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433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272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2A8E39E-7CB6-4A83-8E24-4A8738E356E9}"/>
              </a:ext>
            </a:extLst>
          </p:cNvPr>
          <p:cNvSpPr txBox="1"/>
          <p:nvPr/>
        </p:nvSpPr>
        <p:spPr>
          <a:xfrm>
            <a:off x="8619955" y="4950613"/>
            <a:ext cx="1465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 tenths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3D5517-AD20-4697-97CA-3677F12A391E}"/>
              </a:ext>
            </a:extLst>
          </p:cNvPr>
          <p:cNvSpPr txBox="1"/>
          <p:nvPr/>
        </p:nvSpPr>
        <p:spPr>
          <a:xfrm>
            <a:off x="3691433" y="5867114"/>
            <a:ext cx="1202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C2A9A-326A-47DD-B3B4-1C9C29687481}"/>
              </a:ext>
            </a:extLst>
          </p:cNvPr>
          <p:cNvSpPr txBox="1"/>
          <p:nvPr/>
        </p:nvSpPr>
        <p:spPr>
          <a:xfrm>
            <a:off x="9097390" y="5843874"/>
            <a:ext cx="1202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4843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0D353E-E134-448E-8544-296C881D9520}"/>
              </a:ext>
            </a:extLst>
          </p:cNvPr>
          <p:cNvSpPr txBox="1"/>
          <p:nvPr/>
        </p:nvSpPr>
        <p:spPr>
          <a:xfrm>
            <a:off x="3892651" y="281784"/>
            <a:ext cx="5573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How many tenths are represented?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1DF41B2-A834-4E39-9C4F-50FF7FDC8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927711"/>
              </p:ext>
            </p:extLst>
          </p:nvPr>
        </p:nvGraphicFramePr>
        <p:xfrm>
          <a:off x="2776214" y="114234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29887511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64463973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6658961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8083553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21147234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38783227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61482673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9105036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9866906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681467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975173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DA8AFCD-35D2-4D4B-8CEA-B15F147A676C}"/>
              </a:ext>
            </a:extLst>
          </p:cNvPr>
          <p:cNvCxnSpPr>
            <a:cxnSpLocks/>
          </p:cNvCxnSpPr>
          <p:nvPr/>
        </p:nvCxnSpPr>
        <p:spPr>
          <a:xfrm>
            <a:off x="4292731" y="2678750"/>
            <a:ext cx="22872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825B391-650D-43BD-9921-E785822EC6A4}"/>
              </a:ext>
            </a:extLst>
          </p:cNvPr>
          <p:cNvSpPr txBox="1"/>
          <p:nvPr/>
        </p:nvSpPr>
        <p:spPr>
          <a:xfrm>
            <a:off x="4889898" y="2723873"/>
            <a:ext cx="79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ED5F9B-BB69-4745-B53B-080160E7F6DD}"/>
              </a:ext>
            </a:extLst>
          </p:cNvPr>
          <p:cNvSpPr txBox="1"/>
          <p:nvPr/>
        </p:nvSpPr>
        <p:spPr>
          <a:xfrm>
            <a:off x="6579932" y="1882598"/>
            <a:ext cx="2886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 equal pieces are shaded in.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CACB7E-5404-41F2-B708-99C0E4C48299}"/>
              </a:ext>
            </a:extLst>
          </p:cNvPr>
          <p:cNvSpPr txBox="1"/>
          <p:nvPr/>
        </p:nvSpPr>
        <p:spPr>
          <a:xfrm>
            <a:off x="4886385" y="1850516"/>
            <a:ext cx="527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04F4C9-5F99-460F-B441-DD632BF84015}"/>
              </a:ext>
            </a:extLst>
          </p:cNvPr>
          <p:cNvSpPr txBox="1"/>
          <p:nvPr/>
        </p:nvSpPr>
        <p:spPr>
          <a:xfrm>
            <a:off x="6579931" y="2983765"/>
            <a:ext cx="2886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10 equal pieces altogether.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91BCA6-0A76-4FB0-BAD6-48460A6B4E4D}"/>
              </a:ext>
            </a:extLst>
          </p:cNvPr>
          <p:cNvCxnSpPr/>
          <p:nvPr/>
        </p:nvCxnSpPr>
        <p:spPr>
          <a:xfrm>
            <a:off x="6208295" y="3769895"/>
            <a:ext cx="0" cy="13154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8939BC1-7792-4194-8E73-D68119CB4931}"/>
              </a:ext>
            </a:extLst>
          </p:cNvPr>
          <p:cNvGraphicFramePr>
            <a:graphicFrameLocks noGrp="1"/>
          </p:cNvGraphicFramePr>
          <p:nvPr/>
        </p:nvGraphicFramePr>
        <p:xfrm>
          <a:off x="2515931" y="5434811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401009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246207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41134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433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272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2A8E39E-7CB6-4A83-8E24-4A8738E356E9}"/>
              </a:ext>
            </a:extLst>
          </p:cNvPr>
          <p:cNvSpPr txBox="1"/>
          <p:nvPr/>
        </p:nvSpPr>
        <p:spPr>
          <a:xfrm>
            <a:off x="8619955" y="4950613"/>
            <a:ext cx="1465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 tenths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3D5517-AD20-4697-97CA-3677F12A391E}"/>
              </a:ext>
            </a:extLst>
          </p:cNvPr>
          <p:cNvSpPr txBox="1"/>
          <p:nvPr/>
        </p:nvSpPr>
        <p:spPr>
          <a:xfrm>
            <a:off x="3691433" y="5867114"/>
            <a:ext cx="1202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C2A9A-326A-47DD-B3B4-1C9C29687481}"/>
              </a:ext>
            </a:extLst>
          </p:cNvPr>
          <p:cNvSpPr txBox="1"/>
          <p:nvPr/>
        </p:nvSpPr>
        <p:spPr>
          <a:xfrm>
            <a:off x="9097390" y="5843874"/>
            <a:ext cx="1202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9484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0D353E-E134-448E-8544-296C881D9520}"/>
              </a:ext>
            </a:extLst>
          </p:cNvPr>
          <p:cNvSpPr txBox="1"/>
          <p:nvPr/>
        </p:nvSpPr>
        <p:spPr>
          <a:xfrm>
            <a:off x="3892651" y="281784"/>
            <a:ext cx="5573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How many tenths are represented?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1DF41B2-A834-4E39-9C4F-50FF7FDC8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682826"/>
              </p:ext>
            </p:extLst>
          </p:nvPr>
        </p:nvGraphicFramePr>
        <p:xfrm>
          <a:off x="2776214" y="114234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29887511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64463973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6658961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8083553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21147234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38783227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61482673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9105036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9866906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681467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975173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DA8AFCD-35D2-4D4B-8CEA-B15F147A676C}"/>
              </a:ext>
            </a:extLst>
          </p:cNvPr>
          <p:cNvCxnSpPr>
            <a:cxnSpLocks/>
          </p:cNvCxnSpPr>
          <p:nvPr/>
        </p:nvCxnSpPr>
        <p:spPr>
          <a:xfrm>
            <a:off x="4292731" y="2678750"/>
            <a:ext cx="22872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825B391-650D-43BD-9921-E785822EC6A4}"/>
              </a:ext>
            </a:extLst>
          </p:cNvPr>
          <p:cNvSpPr txBox="1"/>
          <p:nvPr/>
        </p:nvSpPr>
        <p:spPr>
          <a:xfrm>
            <a:off x="4889898" y="2723873"/>
            <a:ext cx="79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ED5F9B-BB69-4745-B53B-080160E7F6DD}"/>
              </a:ext>
            </a:extLst>
          </p:cNvPr>
          <p:cNvSpPr txBox="1"/>
          <p:nvPr/>
        </p:nvSpPr>
        <p:spPr>
          <a:xfrm>
            <a:off x="6579932" y="1882598"/>
            <a:ext cx="2886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 equal pieces are shaded in.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CACB7E-5404-41F2-B708-99C0E4C48299}"/>
              </a:ext>
            </a:extLst>
          </p:cNvPr>
          <p:cNvSpPr txBox="1"/>
          <p:nvPr/>
        </p:nvSpPr>
        <p:spPr>
          <a:xfrm>
            <a:off x="4886385" y="1850516"/>
            <a:ext cx="527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04F4C9-5F99-460F-B441-DD632BF84015}"/>
              </a:ext>
            </a:extLst>
          </p:cNvPr>
          <p:cNvSpPr txBox="1"/>
          <p:nvPr/>
        </p:nvSpPr>
        <p:spPr>
          <a:xfrm>
            <a:off x="6579931" y="2983765"/>
            <a:ext cx="2886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10 equal pieces altogether.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91BCA6-0A76-4FB0-BAD6-48460A6B4E4D}"/>
              </a:ext>
            </a:extLst>
          </p:cNvPr>
          <p:cNvCxnSpPr/>
          <p:nvPr/>
        </p:nvCxnSpPr>
        <p:spPr>
          <a:xfrm>
            <a:off x="6208295" y="3769895"/>
            <a:ext cx="0" cy="13154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8939BC1-7792-4194-8E73-D68119CB4931}"/>
              </a:ext>
            </a:extLst>
          </p:cNvPr>
          <p:cNvGraphicFramePr>
            <a:graphicFrameLocks noGrp="1"/>
          </p:cNvGraphicFramePr>
          <p:nvPr/>
        </p:nvGraphicFramePr>
        <p:xfrm>
          <a:off x="2515931" y="5434811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401009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246207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41134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433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272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2A8E39E-7CB6-4A83-8E24-4A8738E356E9}"/>
              </a:ext>
            </a:extLst>
          </p:cNvPr>
          <p:cNvSpPr txBox="1"/>
          <p:nvPr/>
        </p:nvSpPr>
        <p:spPr>
          <a:xfrm>
            <a:off x="8619955" y="4950613"/>
            <a:ext cx="1465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 tenths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3D5517-AD20-4697-97CA-3677F12A391E}"/>
              </a:ext>
            </a:extLst>
          </p:cNvPr>
          <p:cNvSpPr txBox="1"/>
          <p:nvPr/>
        </p:nvSpPr>
        <p:spPr>
          <a:xfrm>
            <a:off x="3691433" y="5867114"/>
            <a:ext cx="1202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C2A9A-326A-47DD-B3B4-1C9C29687481}"/>
              </a:ext>
            </a:extLst>
          </p:cNvPr>
          <p:cNvSpPr txBox="1"/>
          <p:nvPr/>
        </p:nvSpPr>
        <p:spPr>
          <a:xfrm>
            <a:off x="9097390" y="5843874"/>
            <a:ext cx="1202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1078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0D353E-E134-448E-8544-296C881D9520}"/>
              </a:ext>
            </a:extLst>
          </p:cNvPr>
          <p:cNvSpPr txBox="1"/>
          <p:nvPr/>
        </p:nvSpPr>
        <p:spPr>
          <a:xfrm>
            <a:off x="3892651" y="281784"/>
            <a:ext cx="5573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How many tenths are represented?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1DF41B2-A834-4E39-9C4F-50FF7FDC8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100798"/>
              </p:ext>
            </p:extLst>
          </p:nvPr>
        </p:nvGraphicFramePr>
        <p:xfrm>
          <a:off x="2776214" y="114234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29887511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64463973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6658961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8083553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21147234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38783227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61482673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9105036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9866906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681467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975173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DA8AFCD-35D2-4D4B-8CEA-B15F147A676C}"/>
              </a:ext>
            </a:extLst>
          </p:cNvPr>
          <p:cNvCxnSpPr>
            <a:cxnSpLocks/>
          </p:cNvCxnSpPr>
          <p:nvPr/>
        </p:nvCxnSpPr>
        <p:spPr>
          <a:xfrm>
            <a:off x="4292731" y="2678750"/>
            <a:ext cx="22872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825B391-650D-43BD-9921-E785822EC6A4}"/>
              </a:ext>
            </a:extLst>
          </p:cNvPr>
          <p:cNvSpPr txBox="1"/>
          <p:nvPr/>
        </p:nvSpPr>
        <p:spPr>
          <a:xfrm>
            <a:off x="4889898" y="2723873"/>
            <a:ext cx="79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ED5F9B-BB69-4745-B53B-080160E7F6DD}"/>
              </a:ext>
            </a:extLst>
          </p:cNvPr>
          <p:cNvSpPr txBox="1"/>
          <p:nvPr/>
        </p:nvSpPr>
        <p:spPr>
          <a:xfrm>
            <a:off x="6579932" y="1882598"/>
            <a:ext cx="2886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 equal pieces are shaded 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CACB7E-5404-41F2-B708-99C0E4C48299}"/>
              </a:ext>
            </a:extLst>
          </p:cNvPr>
          <p:cNvSpPr txBox="1"/>
          <p:nvPr/>
        </p:nvSpPr>
        <p:spPr>
          <a:xfrm>
            <a:off x="4886385" y="1850516"/>
            <a:ext cx="527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04F4C9-5F99-460F-B441-DD632BF84015}"/>
              </a:ext>
            </a:extLst>
          </p:cNvPr>
          <p:cNvSpPr txBox="1"/>
          <p:nvPr/>
        </p:nvSpPr>
        <p:spPr>
          <a:xfrm>
            <a:off x="6579931" y="2983765"/>
            <a:ext cx="2886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10 equal pieces altogether.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91BCA6-0A76-4FB0-BAD6-48460A6B4E4D}"/>
              </a:ext>
            </a:extLst>
          </p:cNvPr>
          <p:cNvCxnSpPr/>
          <p:nvPr/>
        </p:nvCxnSpPr>
        <p:spPr>
          <a:xfrm>
            <a:off x="6208295" y="3769895"/>
            <a:ext cx="0" cy="13154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8939BC1-7792-4194-8E73-D68119CB4931}"/>
              </a:ext>
            </a:extLst>
          </p:cNvPr>
          <p:cNvGraphicFramePr>
            <a:graphicFrameLocks noGrp="1"/>
          </p:cNvGraphicFramePr>
          <p:nvPr/>
        </p:nvGraphicFramePr>
        <p:xfrm>
          <a:off x="2515931" y="5434811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401009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246207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41134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433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272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2A8E39E-7CB6-4A83-8E24-4A8738E356E9}"/>
              </a:ext>
            </a:extLst>
          </p:cNvPr>
          <p:cNvSpPr txBox="1"/>
          <p:nvPr/>
        </p:nvSpPr>
        <p:spPr>
          <a:xfrm>
            <a:off x="8619955" y="4950613"/>
            <a:ext cx="1465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 tenths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3D5517-AD20-4697-97CA-3677F12A391E}"/>
              </a:ext>
            </a:extLst>
          </p:cNvPr>
          <p:cNvSpPr txBox="1"/>
          <p:nvPr/>
        </p:nvSpPr>
        <p:spPr>
          <a:xfrm>
            <a:off x="3691433" y="5867114"/>
            <a:ext cx="1202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C2A9A-326A-47DD-B3B4-1C9C29687481}"/>
              </a:ext>
            </a:extLst>
          </p:cNvPr>
          <p:cNvSpPr txBox="1"/>
          <p:nvPr/>
        </p:nvSpPr>
        <p:spPr>
          <a:xfrm>
            <a:off x="9097390" y="5843874"/>
            <a:ext cx="1202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7110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0D353E-E134-448E-8544-296C881D9520}"/>
              </a:ext>
            </a:extLst>
          </p:cNvPr>
          <p:cNvSpPr txBox="1"/>
          <p:nvPr/>
        </p:nvSpPr>
        <p:spPr>
          <a:xfrm>
            <a:off x="3892651" y="281784"/>
            <a:ext cx="5573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How many tenths are represented?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1DF41B2-A834-4E39-9C4F-50FF7FDC8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45234"/>
              </p:ext>
            </p:extLst>
          </p:nvPr>
        </p:nvGraphicFramePr>
        <p:xfrm>
          <a:off x="2776214" y="114234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29887511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64463973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6658961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8083553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21147234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38783227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61482673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9105036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9866906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681467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975173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DA8AFCD-35D2-4D4B-8CEA-B15F147A676C}"/>
              </a:ext>
            </a:extLst>
          </p:cNvPr>
          <p:cNvCxnSpPr>
            <a:cxnSpLocks/>
          </p:cNvCxnSpPr>
          <p:nvPr/>
        </p:nvCxnSpPr>
        <p:spPr>
          <a:xfrm>
            <a:off x="4292731" y="2678750"/>
            <a:ext cx="22872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825B391-650D-43BD-9921-E785822EC6A4}"/>
              </a:ext>
            </a:extLst>
          </p:cNvPr>
          <p:cNvSpPr txBox="1"/>
          <p:nvPr/>
        </p:nvSpPr>
        <p:spPr>
          <a:xfrm>
            <a:off x="4889898" y="2723873"/>
            <a:ext cx="79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ED5F9B-BB69-4745-B53B-080160E7F6DD}"/>
              </a:ext>
            </a:extLst>
          </p:cNvPr>
          <p:cNvSpPr txBox="1"/>
          <p:nvPr/>
        </p:nvSpPr>
        <p:spPr>
          <a:xfrm>
            <a:off x="6579932" y="1882598"/>
            <a:ext cx="2886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 equal pieces are shaded 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CACB7E-5404-41F2-B708-99C0E4C48299}"/>
              </a:ext>
            </a:extLst>
          </p:cNvPr>
          <p:cNvSpPr txBox="1"/>
          <p:nvPr/>
        </p:nvSpPr>
        <p:spPr>
          <a:xfrm>
            <a:off x="4935080" y="2080620"/>
            <a:ext cx="1056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04F4C9-5F99-460F-B441-DD632BF84015}"/>
              </a:ext>
            </a:extLst>
          </p:cNvPr>
          <p:cNvSpPr txBox="1"/>
          <p:nvPr/>
        </p:nvSpPr>
        <p:spPr>
          <a:xfrm>
            <a:off x="6579931" y="2983765"/>
            <a:ext cx="2886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10 equal pieces altogether.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91BCA6-0A76-4FB0-BAD6-48460A6B4E4D}"/>
              </a:ext>
            </a:extLst>
          </p:cNvPr>
          <p:cNvCxnSpPr/>
          <p:nvPr/>
        </p:nvCxnSpPr>
        <p:spPr>
          <a:xfrm>
            <a:off x="6208295" y="3769895"/>
            <a:ext cx="0" cy="13154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8939BC1-7792-4194-8E73-D68119CB4931}"/>
              </a:ext>
            </a:extLst>
          </p:cNvPr>
          <p:cNvGraphicFramePr>
            <a:graphicFrameLocks noGrp="1"/>
          </p:cNvGraphicFramePr>
          <p:nvPr/>
        </p:nvGraphicFramePr>
        <p:xfrm>
          <a:off x="2515931" y="5434811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401009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246207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41134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433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272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2A8E39E-7CB6-4A83-8E24-4A8738E356E9}"/>
              </a:ext>
            </a:extLst>
          </p:cNvPr>
          <p:cNvSpPr txBox="1"/>
          <p:nvPr/>
        </p:nvSpPr>
        <p:spPr>
          <a:xfrm>
            <a:off x="8394271" y="4969301"/>
            <a:ext cx="214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 tenths = 1 whole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3D5517-AD20-4697-97CA-3677F12A391E}"/>
              </a:ext>
            </a:extLst>
          </p:cNvPr>
          <p:cNvSpPr txBox="1"/>
          <p:nvPr/>
        </p:nvSpPr>
        <p:spPr>
          <a:xfrm>
            <a:off x="3691433" y="5867114"/>
            <a:ext cx="1202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C2A9A-326A-47DD-B3B4-1C9C29687481}"/>
              </a:ext>
            </a:extLst>
          </p:cNvPr>
          <p:cNvSpPr txBox="1"/>
          <p:nvPr/>
        </p:nvSpPr>
        <p:spPr>
          <a:xfrm>
            <a:off x="9097390" y="5843874"/>
            <a:ext cx="1202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0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A1959B-DCDF-4AF9-9F7B-C9FA8AD87850}"/>
              </a:ext>
            </a:extLst>
          </p:cNvPr>
          <p:cNvSpPr txBox="1"/>
          <p:nvPr/>
        </p:nvSpPr>
        <p:spPr>
          <a:xfrm>
            <a:off x="9352547" y="2286553"/>
            <a:ext cx="2886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= 1</a:t>
            </a:r>
          </a:p>
        </p:txBody>
      </p:sp>
    </p:spTree>
    <p:extLst>
      <p:ext uri="{BB962C8B-B14F-4D97-AF65-F5344CB8AC3E}">
        <p14:creationId xmlns:p14="http://schemas.microsoft.com/office/powerpoint/2010/main" val="398869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498</TotalTime>
  <Words>248</Words>
  <Application>Microsoft Office PowerPoint</Application>
  <PresentationFormat>Widescreen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Year 4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56</cp:revision>
  <dcterms:created xsi:type="dcterms:W3CDTF">2020-03-20T11:22:32Z</dcterms:created>
  <dcterms:modified xsi:type="dcterms:W3CDTF">2020-04-16T09:00:34Z</dcterms:modified>
</cp:coreProperties>
</file>