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1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60" d="100"/>
          <a:sy n="60" d="100"/>
        </p:scale>
        <p:origin x="576" y="3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16/04/2020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291462853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16/04/2020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18081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16/04/2020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54364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16/04/2020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01707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16/04/2020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169660771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16/04/2020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92527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16/04/2020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79640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16/04/2020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62584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16/04/2020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32993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16/04/2020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8141317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16/04/2020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7784743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16/04/2020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654713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13F8C5-DA2C-4C4B-B94E-01E6C0EB467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sz="6000" dirty="0"/>
              <a:t>Year 4 Decimals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77ADEEF-3406-4D4D-A9E2-0CF8DEA316D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anchor="ctr"/>
          <a:lstStyle/>
          <a:p>
            <a:r>
              <a:rPr lang="en-GB" dirty="0"/>
              <a:t>Lesson 1 – writing tenths. </a:t>
            </a:r>
          </a:p>
        </p:txBody>
      </p:sp>
    </p:spTree>
    <p:extLst>
      <p:ext uri="{BB962C8B-B14F-4D97-AF65-F5344CB8AC3E}">
        <p14:creationId xmlns:p14="http://schemas.microsoft.com/office/powerpoint/2010/main" val="38093282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E93A6269-C729-437C-B13F-AC60108EBCE4}"/>
              </a:ext>
            </a:extLst>
          </p:cNvPr>
          <p:cNvSpPr txBox="1"/>
          <p:nvPr/>
        </p:nvSpPr>
        <p:spPr>
          <a:xfrm>
            <a:off x="4903304" y="490331"/>
            <a:ext cx="396140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/>
              <a:t>How much is shaded in? 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BFE255A9-6D5D-4A57-ABFF-BA6D2119669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4602924"/>
              </p:ext>
            </p:extLst>
          </p:nvPr>
        </p:nvGraphicFramePr>
        <p:xfrm>
          <a:off x="1316382" y="1728110"/>
          <a:ext cx="81280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28000">
                  <a:extLst>
                    <a:ext uri="{9D8B030D-6E8A-4147-A177-3AD203B41FA5}">
                      <a16:colId xmlns:a16="http://schemas.microsoft.com/office/drawing/2014/main" val="117194741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28258899"/>
                  </a:ext>
                </a:extLst>
              </a:tr>
            </a:tbl>
          </a:graphicData>
        </a:graphic>
      </p:graphicFrame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CE6BE947-79FB-4864-9851-7FDD244C47A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87638901"/>
              </p:ext>
            </p:extLst>
          </p:nvPr>
        </p:nvGraphicFramePr>
        <p:xfrm>
          <a:off x="1316382" y="3741162"/>
          <a:ext cx="81280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2800">
                  <a:extLst>
                    <a:ext uri="{9D8B030D-6E8A-4147-A177-3AD203B41FA5}">
                      <a16:colId xmlns:a16="http://schemas.microsoft.com/office/drawing/2014/main" val="1298875117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644639734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1866589619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2280835534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1211472343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1387832272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614826738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1691050369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986690602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268146702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9197517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661112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E93A6269-C729-437C-B13F-AC60108EBCE4}"/>
              </a:ext>
            </a:extLst>
          </p:cNvPr>
          <p:cNvSpPr txBox="1"/>
          <p:nvPr/>
        </p:nvSpPr>
        <p:spPr>
          <a:xfrm>
            <a:off x="4903304" y="490331"/>
            <a:ext cx="396140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/>
              <a:t>How much is shaded in? 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BFE255A9-6D5D-4A57-ABFF-BA6D21196693}"/>
              </a:ext>
            </a:extLst>
          </p:cNvPr>
          <p:cNvGraphicFramePr>
            <a:graphicFrameLocks noGrp="1"/>
          </p:cNvGraphicFramePr>
          <p:nvPr/>
        </p:nvGraphicFramePr>
        <p:xfrm>
          <a:off x="1316382" y="1728110"/>
          <a:ext cx="81280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28000">
                  <a:extLst>
                    <a:ext uri="{9D8B030D-6E8A-4147-A177-3AD203B41FA5}">
                      <a16:colId xmlns:a16="http://schemas.microsoft.com/office/drawing/2014/main" val="117194741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28258899"/>
                  </a:ext>
                </a:extLst>
              </a:tr>
            </a:tbl>
          </a:graphicData>
        </a:graphic>
      </p:graphicFrame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CE6BE947-79FB-4864-9851-7FDD244C47A8}"/>
              </a:ext>
            </a:extLst>
          </p:cNvPr>
          <p:cNvGraphicFramePr>
            <a:graphicFrameLocks noGrp="1"/>
          </p:cNvGraphicFramePr>
          <p:nvPr/>
        </p:nvGraphicFramePr>
        <p:xfrm>
          <a:off x="1316382" y="3741162"/>
          <a:ext cx="81280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2800">
                  <a:extLst>
                    <a:ext uri="{9D8B030D-6E8A-4147-A177-3AD203B41FA5}">
                      <a16:colId xmlns:a16="http://schemas.microsoft.com/office/drawing/2014/main" val="1298875117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644639734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1866589619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2280835534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1211472343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1387832272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614826738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1691050369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986690602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268146702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91975173"/>
                  </a:ext>
                </a:extLst>
              </a:tr>
            </a:tbl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5F960896-CE54-4A92-8D91-BFE69B9B88E2}"/>
              </a:ext>
            </a:extLst>
          </p:cNvPr>
          <p:cNvSpPr txBox="1"/>
          <p:nvPr/>
        </p:nvSpPr>
        <p:spPr>
          <a:xfrm>
            <a:off x="1316382" y="2425148"/>
            <a:ext cx="64924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This is one whole. The whole bar is shaded in. This represents 1.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9DE911B-56BE-43DC-A713-86B6055091AD}"/>
              </a:ext>
            </a:extLst>
          </p:cNvPr>
          <p:cNvSpPr txBox="1"/>
          <p:nvPr/>
        </p:nvSpPr>
        <p:spPr>
          <a:xfrm>
            <a:off x="1316382" y="4874018"/>
            <a:ext cx="27887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This represents one tenth. 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AE6AAB65-E5F5-4228-8508-7184FFABBA23}"/>
              </a:ext>
            </a:extLst>
          </p:cNvPr>
          <p:cNvCxnSpPr/>
          <p:nvPr/>
        </p:nvCxnSpPr>
        <p:spPr>
          <a:xfrm>
            <a:off x="7154779" y="5200645"/>
            <a:ext cx="170993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22B78643-F3B9-41A6-BD9D-59A7FB1AB2AE}"/>
              </a:ext>
            </a:extLst>
          </p:cNvPr>
          <p:cNvSpPr txBox="1"/>
          <p:nvPr/>
        </p:nvSpPr>
        <p:spPr>
          <a:xfrm>
            <a:off x="9403223" y="5569548"/>
            <a:ext cx="27205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There are 10 equal pieces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69504A61-0A76-4B59-9C05-6F3C97218DE8}"/>
              </a:ext>
            </a:extLst>
          </p:cNvPr>
          <p:cNvSpPr txBox="1"/>
          <p:nvPr/>
        </p:nvSpPr>
        <p:spPr>
          <a:xfrm>
            <a:off x="7713188" y="5415660"/>
            <a:ext cx="59311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/>
              <a:t>10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19263C0-9979-4D26-AE0B-044FAF58D7AD}"/>
              </a:ext>
            </a:extLst>
          </p:cNvPr>
          <p:cNvSpPr txBox="1"/>
          <p:nvPr/>
        </p:nvSpPr>
        <p:spPr>
          <a:xfrm>
            <a:off x="9403222" y="4574385"/>
            <a:ext cx="21579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One piece is shaded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071EF589-5358-4CD9-854F-F8F78501CCC8}"/>
              </a:ext>
            </a:extLst>
          </p:cNvPr>
          <p:cNvSpPr txBox="1"/>
          <p:nvPr/>
        </p:nvSpPr>
        <p:spPr>
          <a:xfrm>
            <a:off x="7709676" y="4542303"/>
            <a:ext cx="39466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/>
              <a:t>1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540C8C3D-F79B-4C5E-B680-52E23DB78E47}"/>
              </a:ext>
            </a:extLst>
          </p:cNvPr>
          <p:cNvSpPr txBox="1"/>
          <p:nvPr/>
        </p:nvSpPr>
        <p:spPr>
          <a:xfrm>
            <a:off x="1316382" y="5926139"/>
            <a:ext cx="489831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rgbClr val="7030A0"/>
                </a:solidFill>
              </a:rPr>
              <a:t>We get tenths when we divide an amount by 10 equal pieces. </a:t>
            </a:r>
          </a:p>
        </p:txBody>
      </p:sp>
    </p:spTree>
    <p:extLst>
      <p:ext uri="{BB962C8B-B14F-4D97-AF65-F5344CB8AC3E}">
        <p14:creationId xmlns:p14="http://schemas.microsoft.com/office/powerpoint/2010/main" val="28687249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  <p:bldP spid="12" grpId="0"/>
      <p:bldP spid="1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94D5F947-3E5A-477B-B57E-9FD408DFB6BD}"/>
              </a:ext>
            </a:extLst>
          </p:cNvPr>
          <p:cNvCxnSpPr>
            <a:cxnSpLocks/>
          </p:cNvCxnSpPr>
          <p:nvPr/>
        </p:nvCxnSpPr>
        <p:spPr>
          <a:xfrm>
            <a:off x="3808799" y="1793146"/>
            <a:ext cx="2287201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" name="TextBox 2">
            <a:extLst>
              <a:ext uri="{FF2B5EF4-FFF2-40B4-BE49-F238E27FC236}">
                <a16:creationId xmlns:a16="http://schemas.microsoft.com/office/drawing/2014/main" id="{A7D66724-6283-4EEE-AB69-8F044FDA457B}"/>
              </a:ext>
            </a:extLst>
          </p:cNvPr>
          <p:cNvSpPr txBox="1"/>
          <p:nvPr/>
        </p:nvSpPr>
        <p:spPr>
          <a:xfrm>
            <a:off x="6096001" y="1992157"/>
            <a:ext cx="36390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There are 10 equal pieces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5CA5C66-52C0-4EFA-93DF-B55779910C3A}"/>
              </a:ext>
            </a:extLst>
          </p:cNvPr>
          <p:cNvSpPr txBox="1"/>
          <p:nvPr/>
        </p:nvSpPr>
        <p:spPr>
          <a:xfrm>
            <a:off x="4405966" y="1838269"/>
            <a:ext cx="79334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10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CF8AEC8-D163-4D1E-AD81-A2B5E935CD2C}"/>
              </a:ext>
            </a:extLst>
          </p:cNvPr>
          <p:cNvSpPr txBox="1"/>
          <p:nvPr/>
        </p:nvSpPr>
        <p:spPr>
          <a:xfrm>
            <a:off x="6096000" y="996994"/>
            <a:ext cx="28864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One piece is shaded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1360D6E-B74F-442A-BA77-0D41115B6B10}"/>
              </a:ext>
            </a:extLst>
          </p:cNvPr>
          <p:cNvSpPr txBox="1"/>
          <p:nvPr/>
        </p:nvSpPr>
        <p:spPr>
          <a:xfrm>
            <a:off x="4402453" y="964912"/>
            <a:ext cx="52789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1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0611D2EC-5175-412B-AE51-01E184EC6A70}"/>
              </a:ext>
            </a:extLst>
          </p:cNvPr>
          <p:cNvCxnSpPr/>
          <p:nvPr/>
        </p:nvCxnSpPr>
        <p:spPr>
          <a:xfrm>
            <a:off x="6096000" y="2695074"/>
            <a:ext cx="0" cy="1315452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32FC5067-7774-4935-8B5C-9AFCF294DC00}"/>
              </a:ext>
            </a:extLst>
          </p:cNvPr>
          <p:cNvSpPr txBox="1"/>
          <p:nvPr/>
        </p:nvSpPr>
        <p:spPr>
          <a:xfrm>
            <a:off x="2502575" y="3168134"/>
            <a:ext cx="31511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We can write this as a decimal</a:t>
            </a:r>
          </a:p>
        </p:txBody>
      </p:sp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5E5DAA6B-7980-45B5-8220-69283E12483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28371633"/>
              </p:ext>
            </p:extLst>
          </p:nvPr>
        </p:nvGraphicFramePr>
        <p:xfrm>
          <a:off x="2502575" y="4446331"/>
          <a:ext cx="8127999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09333">
                  <a:extLst>
                    <a:ext uri="{9D8B030D-6E8A-4147-A177-3AD203B41FA5}">
                      <a16:colId xmlns:a16="http://schemas.microsoft.com/office/drawing/2014/main" val="1140100901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162462076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84113461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rgbClr val="7030A0"/>
                          </a:solidFill>
                        </a:rPr>
                        <a:t>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rgbClr val="7030A0"/>
                          </a:solidFill>
                        </a:rPr>
                        <a:t>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rgbClr val="7030A0"/>
                          </a:solidFill>
                        </a:rPr>
                        <a:t>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14338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44422724"/>
                  </a:ext>
                </a:extLst>
              </a:tr>
            </a:tbl>
          </a:graphicData>
        </a:graphic>
      </p:graphicFrame>
      <p:sp>
        <p:nvSpPr>
          <p:cNvPr id="12" name="TextBox 11">
            <a:extLst>
              <a:ext uri="{FF2B5EF4-FFF2-40B4-BE49-F238E27FC236}">
                <a16:creationId xmlns:a16="http://schemas.microsoft.com/office/drawing/2014/main" id="{042C04C1-549B-42D8-A08D-1BC0BB717304}"/>
              </a:ext>
            </a:extLst>
          </p:cNvPr>
          <p:cNvSpPr txBox="1"/>
          <p:nvPr/>
        </p:nvSpPr>
        <p:spPr>
          <a:xfrm>
            <a:off x="8911944" y="4003476"/>
            <a:ext cx="823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tenths</a:t>
            </a:r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76B86581-EA89-4A10-AF1B-7EB633471CCA}"/>
              </a:ext>
            </a:extLst>
          </p:cNvPr>
          <p:cNvCxnSpPr>
            <a:cxnSpLocks/>
          </p:cNvCxnSpPr>
          <p:nvPr/>
        </p:nvCxnSpPr>
        <p:spPr>
          <a:xfrm flipV="1">
            <a:off x="9306161" y="5376773"/>
            <a:ext cx="0" cy="967880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BA146781-98DA-4567-9D65-2E92CE31626D}"/>
              </a:ext>
            </a:extLst>
          </p:cNvPr>
          <p:cNvSpPr txBox="1"/>
          <p:nvPr/>
        </p:nvSpPr>
        <p:spPr>
          <a:xfrm>
            <a:off x="9545606" y="5394520"/>
            <a:ext cx="120259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We have one tenth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56951F2F-E8DD-4B26-8265-85291DE1E3E9}"/>
              </a:ext>
            </a:extLst>
          </p:cNvPr>
          <p:cNvSpPr txBox="1"/>
          <p:nvPr/>
        </p:nvSpPr>
        <p:spPr>
          <a:xfrm>
            <a:off x="3727755" y="4853247"/>
            <a:ext cx="12025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0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6FEB239C-0278-43BC-A453-3EA2912C1C0F}"/>
              </a:ext>
            </a:extLst>
          </p:cNvPr>
          <p:cNvSpPr txBox="1"/>
          <p:nvPr/>
        </p:nvSpPr>
        <p:spPr>
          <a:xfrm>
            <a:off x="9133712" y="4830007"/>
            <a:ext cx="12025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8091148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2" grpId="0"/>
      <p:bldP spid="15" grpId="0"/>
      <p:bldP spid="16" grpId="0"/>
      <p:bldP spid="1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D40D353E-E134-448E-8544-296C881D9520}"/>
              </a:ext>
            </a:extLst>
          </p:cNvPr>
          <p:cNvSpPr txBox="1"/>
          <p:nvPr/>
        </p:nvSpPr>
        <p:spPr>
          <a:xfrm>
            <a:off x="3892651" y="281784"/>
            <a:ext cx="557377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/>
              <a:t>How many tenths are represented? 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31DF41B2-A834-4E39-9C4F-50FF7FDC832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7980986"/>
              </p:ext>
            </p:extLst>
          </p:nvPr>
        </p:nvGraphicFramePr>
        <p:xfrm>
          <a:off x="2776214" y="1142340"/>
          <a:ext cx="81280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2800">
                  <a:extLst>
                    <a:ext uri="{9D8B030D-6E8A-4147-A177-3AD203B41FA5}">
                      <a16:colId xmlns:a16="http://schemas.microsoft.com/office/drawing/2014/main" val="1298875117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644639734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1866589619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2280835534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1211472343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1387832272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614826738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1691050369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986690602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268146702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91975173"/>
                  </a:ext>
                </a:extLst>
              </a:tr>
            </a:tbl>
          </a:graphicData>
        </a:graphic>
      </p:graphicFrame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1DA8AFCD-35D2-4D4B-8CEA-B15F147A676C}"/>
              </a:ext>
            </a:extLst>
          </p:cNvPr>
          <p:cNvCxnSpPr>
            <a:cxnSpLocks/>
          </p:cNvCxnSpPr>
          <p:nvPr/>
        </p:nvCxnSpPr>
        <p:spPr>
          <a:xfrm>
            <a:off x="4292731" y="2678750"/>
            <a:ext cx="2287201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" name="TextBox 4">
            <a:extLst>
              <a:ext uri="{FF2B5EF4-FFF2-40B4-BE49-F238E27FC236}">
                <a16:creationId xmlns:a16="http://schemas.microsoft.com/office/drawing/2014/main" id="{B825B391-650D-43BD-9921-E785822EC6A4}"/>
              </a:ext>
            </a:extLst>
          </p:cNvPr>
          <p:cNvSpPr txBox="1"/>
          <p:nvPr/>
        </p:nvSpPr>
        <p:spPr>
          <a:xfrm>
            <a:off x="4889898" y="2723873"/>
            <a:ext cx="79334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10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6ED5F9B-BB69-4745-B53B-080160E7F6DD}"/>
              </a:ext>
            </a:extLst>
          </p:cNvPr>
          <p:cNvSpPr txBox="1"/>
          <p:nvPr/>
        </p:nvSpPr>
        <p:spPr>
          <a:xfrm>
            <a:off x="6579932" y="1882598"/>
            <a:ext cx="288648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2 equal pieces are shaded in.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BCACB7E-5404-41F2-B708-99C0E4C48299}"/>
              </a:ext>
            </a:extLst>
          </p:cNvPr>
          <p:cNvSpPr txBox="1"/>
          <p:nvPr/>
        </p:nvSpPr>
        <p:spPr>
          <a:xfrm>
            <a:off x="4886385" y="1850516"/>
            <a:ext cx="52789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2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804F4C9-5F99-460F-B441-DD632BF84015}"/>
              </a:ext>
            </a:extLst>
          </p:cNvPr>
          <p:cNvSpPr txBox="1"/>
          <p:nvPr/>
        </p:nvSpPr>
        <p:spPr>
          <a:xfrm>
            <a:off x="6579931" y="2983765"/>
            <a:ext cx="288648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There are 10 equal pieces altogether. 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DE91BCA6-0A76-4FB0-BAD6-48460A6B4E4D}"/>
              </a:ext>
            </a:extLst>
          </p:cNvPr>
          <p:cNvCxnSpPr/>
          <p:nvPr/>
        </p:nvCxnSpPr>
        <p:spPr>
          <a:xfrm>
            <a:off x="6208295" y="3769895"/>
            <a:ext cx="0" cy="1315452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C8939BC1-7792-4194-8E73-D68119CB493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5490087"/>
              </p:ext>
            </p:extLst>
          </p:nvPr>
        </p:nvGraphicFramePr>
        <p:xfrm>
          <a:off x="2515931" y="5434811"/>
          <a:ext cx="8127999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09333">
                  <a:extLst>
                    <a:ext uri="{9D8B030D-6E8A-4147-A177-3AD203B41FA5}">
                      <a16:colId xmlns:a16="http://schemas.microsoft.com/office/drawing/2014/main" val="1140100901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162462076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84113461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rgbClr val="7030A0"/>
                          </a:solidFill>
                        </a:rPr>
                        <a:t>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rgbClr val="7030A0"/>
                          </a:solidFill>
                        </a:rPr>
                        <a:t>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rgbClr val="7030A0"/>
                          </a:solidFill>
                        </a:rPr>
                        <a:t>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14338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44422724"/>
                  </a:ext>
                </a:extLst>
              </a:tr>
            </a:tbl>
          </a:graphicData>
        </a:graphic>
      </p:graphicFrame>
      <p:sp>
        <p:nvSpPr>
          <p:cNvPr id="11" name="TextBox 10">
            <a:extLst>
              <a:ext uri="{FF2B5EF4-FFF2-40B4-BE49-F238E27FC236}">
                <a16:creationId xmlns:a16="http://schemas.microsoft.com/office/drawing/2014/main" id="{F2A8E39E-7CB6-4A83-8E24-4A8738E356E9}"/>
              </a:ext>
            </a:extLst>
          </p:cNvPr>
          <p:cNvSpPr txBox="1"/>
          <p:nvPr/>
        </p:nvSpPr>
        <p:spPr>
          <a:xfrm>
            <a:off x="8619955" y="4950613"/>
            <a:ext cx="14651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2 tenths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23D5517-AD20-4697-97CA-3677F12A391E}"/>
              </a:ext>
            </a:extLst>
          </p:cNvPr>
          <p:cNvSpPr txBox="1"/>
          <p:nvPr/>
        </p:nvSpPr>
        <p:spPr>
          <a:xfrm>
            <a:off x="3691433" y="5867114"/>
            <a:ext cx="12025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0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DBC2A9A-326A-47DD-B3B4-1C9C29687481}"/>
              </a:ext>
            </a:extLst>
          </p:cNvPr>
          <p:cNvSpPr txBox="1"/>
          <p:nvPr/>
        </p:nvSpPr>
        <p:spPr>
          <a:xfrm>
            <a:off x="9097390" y="5843874"/>
            <a:ext cx="12025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10484364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11" grpId="0"/>
      <p:bldP spid="12" grpId="0"/>
      <p:bldP spid="1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D40D353E-E134-448E-8544-296C881D9520}"/>
              </a:ext>
            </a:extLst>
          </p:cNvPr>
          <p:cNvSpPr txBox="1"/>
          <p:nvPr/>
        </p:nvSpPr>
        <p:spPr>
          <a:xfrm>
            <a:off x="3892651" y="281784"/>
            <a:ext cx="557377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/>
              <a:t>How many tenths are represented? 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31DF41B2-A834-4E39-9C4F-50FF7FDC832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44927711"/>
              </p:ext>
            </p:extLst>
          </p:nvPr>
        </p:nvGraphicFramePr>
        <p:xfrm>
          <a:off x="2776214" y="1142340"/>
          <a:ext cx="81280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2800">
                  <a:extLst>
                    <a:ext uri="{9D8B030D-6E8A-4147-A177-3AD203B41FA5}">
                      <a16:colId xmlns:a16="http://schemas.microsoft.com/office/drawing/2014/main" val="1298875117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644639734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1866589619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2280835534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1211472343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1387832272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614826738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1691050369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986690602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268146702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91975173"/>
                  </a:ext>
                </a:extLst>
              </a:tr>
            </a:tbl>
          </a:graphicData>
        </a:graphic>
      </p:graphicFrame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1DA8AFCD-35D2-4D4B-8CEA-B15F147A676C}"/>
              </a:ext>
            </a:extLst>
          </p:cNvPr>
          <p:cNvCxnSpPr>
            <a:cxnSpLocks/>
          </p:cNvCxnSpPr>
          <p:nvPr/>
        </p:nvCxnSpPr>
        <p:spPr>
          <a:xfrm>
            <a:off x="4292731" y="2678750"/>
            <a:ext cx="2287201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" name="TextBox 4">
            <a:extLst>
              <a:ext uri="{FF2B5EF4-FFF2-40B4-BE49-F238E27FC236}">
                <a16:creationId xmlns:a16="http://schemas.microsoft.com/office/drawing/2014/main" id="{B825B391-650D-43BD-9921-E785822EC6A4}"/>
              </a:ext>
            </a:extLst>
          </p:cNvPr>
          <p:cNvSpPr txBox="1"/>
          <p:nvPr/>
        </p:nvSpPr>
        <p:spPr>
          <a:xfrm>
            <a:off x="4889898" y="2723873"/>
            <a:ext cx="79334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10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6ED5F9B-BB69-4745-B53B-080160E7F6DD}"/>
              </a:ext>
            </a:extLst>
          </p:cNvPr>
          <p:cNvSpPr txBox="1"/>
          <p:nvPr/>
        </p:nvSpPr>
        <p:spPr>
          <a:xfrm>
            <a:off x="6579932" y="1882598"/>
            <a:ext cx="288648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3 equal pieces are shaded in.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BCACB7E-5404-41F2-B708-99C0E4C48299}"/>
              </a:ext>
            </a:extLst>
          </p:cNvPr>
          <p:cNvSpPr txBox="1"/>
          <p:nvPr/>
        </p:nvSpPr>
        <p:spPr>
          <a:xfrm>
            <a:off x="4886385" y="1850516"/>
            <a:ext cx="52789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3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804F4C9-5F99-460F-B441-DD632BF84015}"/>
              </a:ext>
            </a:extLst>
          </p:cNvPr>
          <p:cNvSpPr txBox="1"/>
          <p:nvPr/>
        </p:nvSpPr>
        <p:spPr>
          <a:xfrm>
            <a:off x="6579931" y="2983765"/>
            <a:ext cx="288648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There are 10 equal pieces altogether. 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DE91BCA6-0A76-4FB0-BAD6-48460A6B4E4D}"/>
              </a:ext>
            </a:extLst>
          </p:cNvPr>
          <p:cNvCxnSpPr/>
          <p:nvPr/>
        </p:nvCxnSpPr>
        <p:spPr>
          <a:xfrm>
            <a:off x="6208295" y="3769895"/>
            <a:ext cx="0" cy="1315452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C8939BC1-7792-4194-8E73-D68119CB4931}"/>
              </a:ext>
            </a:extLst>
          </p:cNvPr>
          <p:cNvGraphicFramePr>
            <a:graphicFrameLocks noGrp="1"/>
          </p:cNvGraphicFramePr>
          <p:nvPr/>
        </p:nvGraphicFramePr>
        <p:xfrm>
          <a:off x="2515931" y="5434811"/>
          <a:ext cx="8127999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09333">
                  <a:extLst>
                    <a:ext uri="{9D8B030D-6E8A-4147-A177-3AD203B41FA5}">
                      <a16:colId xmlns:a16="http://schemas.microsoft.com/office/drawing/2014/main" val="1140100901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162462076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84113461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rgbClr val="7030A0"/>
                          </a:solidFill>
                        </a:rPr>
                        <a:t>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rgbClr val="7030A0"/>
                          </a:solidFill>
                        </a:rPr>
                        <a:t>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rgbClr val="7030A0"/>
                          </a:solidFill>
                        </a:rPr>
                        <a:t>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14338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44422724"/>
                  </a:ext>
                </a:extLst>
              </a:tr>
            </a:tbl>
          </a:graphicData>
        </a:graphic>
      </p:graphicFrame>
      <p:sp>
        <p:nvSpPr>
          <p:cNvPr id="11" name="TextBox 10">
            <a:extLst>
              <a:ext uri="{FF2B5EF4-FFF2-40B4-BE49-F238E27FC236}">
                <a16:creationId xmlns:a16="http://schemas.microsoft.com/office/drawing/2014/main" id="{F2A8E39E-7CB6-4A83-8E24-4A8738E356E9}"/>
              </a:ext>
            </a:extLst>
          </p:cNvPr>
          <p:cNvSpPr txBox="1"/>
          <p:nvPr/>
        </p:nvSpPr>
        <p:spPr>
          <a:xfrm>
            <a:off x="8619955" y="4950613"/>
            <a:ext cx="14651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3 tenths 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23D5517-AD20-4697-97CA-3677F12A391E}"/>
              </a:ext>
            </a:extLst>
          </p:cNvPr>
          <p:cNvSpPr txBox="1"/>
          <p:nvPr/>
        </p:nvSpPr>
        <p:spPr>
          <a:xfrm>
            <a:off x="3691433" y="5867114"/>
            <a:ext cx="12025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0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DBC2A9A-326A-47DD-B3B4-1C9C29687481}"/>
              </a:ext>
            </a:extLst>
          </p:cNvPr>
          <p:cNvSpPr txBox="1"/>
          <p:nvPr/>
        </p:nvSpPr>
        <p:spPr>
          <a:xfrm>
            <a:off x="9097390" y="5843874"/>
            <a:ext cx="12025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31948434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11" grpId="0"/>
      <p:bldP spid="12" grpId="0"/>
      <p:bldP spid="1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D40D353E-E134-448E-8544-296C881D9520}"/>
              </a:ext>
            </a:extLst>
          </p:cNvPr>
          <p:cNvSpPr txBox="1"/>
          <p:nvPr/>
        </p:nvSpPr>
        <p:spPr>
          <a:xfrm>
            <a:off x="3892651" y="281784"/>
            <a:ext cx="557377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/>
              <a:t>How many tenths are represented? 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31DF41B2-A834-4E39-9C4F-50FF7FDC832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60682826"/>
              </p:ext>
            </p:extLst>
          </p:nvPr>
        </p:nvGraphicFramePr>
        <p:xfrm>
          <a:off x="2776214" y="1142340"/>
          <a:ext cx="81280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2800">
                  <a:extLst>
                    <a:ext uri="{9D8B030D-6E8A-4147-A177-3AD203B41FA5}">
                      <a16:colId xmlns:a16="http://schemas.microsoft.com/office/drawing/2014/main" val="1298875117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644639734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1866589619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2280835534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1211472343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1387832272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614826738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1691050369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986690602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268146702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91975173"/>
                  </a:ext>
                </a:extLst>
              </a:tr>
            </a:tbl>
          </a:graphicData>
        </a:graphic>
      </p:graphicFrame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1DA8AFCD-35D2-4D4B-8CEA-B15F147A676C}"/>
              </a:ext>
            </a:extLst>
          </p:cNvPr>
          <p:cNvCxnSpPr>
            <a:cxnSpLocks/>
          </p:cNvCxnSpPr>
          <p:nvPr/>
        </p:nvCxnSpPr>
        <p:spPr>
          <a:xfrm>
            <a:off x="4292731" y="2678750"/>
            <a:ext cx="2287201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" name="TextBox 4">
            <a:extLst>
              <a:ext uri="{FF2B5EF4-FFF2-40B4-BE49-F238E27FC236}">
                <a16:creationId xmlns:a16="http://schemas.microsoft.com/office/drawing/2014/main" id="{B825B391-650D-43BD-9921-E785822EC6A4}"/>
              </a:ext>
            </a:extLst>
          </p:cNvPr>
          <p:cNvSpPr txBox="1"/>
          <p:nvPr/>
        </p:nvSpPr>
        <p:spPr>
          <a:xfrm>
            <a:off x="4889898" y="2723873"/>
            <a:ext cx="79334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10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6ED5F9B-BB69-4745-B53B-080160E7F6DD}"/>
              </a:ext>
            </a:extLst>
          </p:cNvPr>
          <p:cNvSpPr txBox="1"/>
          <p:nvPr/>
        </p:nvSpPr>
        <p:spPr>
          <a:xfrm>
            <a:off x="6579932" y="1882598"/>
            <a:ext cx="288648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5 equal pieces are shaded in.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BCACB7E-5404-41F2-B708-99C0E4C48299}"/>
              </a:ext>
            </a:extLst>
          </p:cNvPr>
          <p:cNvSpPr txBox="1"/>
          <p:nvPr/>
        </p:nvSpPr>
        <p:spPr>
          <a:xfrm>
            <a:off x="4886385" y="1850516"/>
            <a:ext cx="52789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5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804F4C9-5F99-460F-B441-DD632BF84015}"/>
              </a:ext>
            </a:extLst>
          </p:cNvPr>
          <p:cNvSpPr txBox="1"/>
          <p:nvPr/>
        </p:nvSpPr>
        <p:spPr>
          <a:xfrm>
            <a:off x="6579931" y="2983765"/>
            <a:ext cx="288648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There are 10 equal pieces altogether. 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DE91BCA6-0A76-4FB0-BAD6-48460A6B4E4D}"/>
              </a:ext>
            </a:extLst>
          </p:cNvPr>
          <p:cNvCxnSpPr/>
          <p:nvPr/>
        </p:nvCxnSpPr>
        <p:spPr>
          <a:xfrm>
            <a:off x="6208295" y="3769895"/>
            <a:ext cx="0" cy="1315452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C8939BC1-7792-4194-8E73-D68119CB4931}"/>
              </a:ext>
            </a:extLst>
          </p:cNvPr>
          <p:cNvGraphicFramePr>
            <a:graphicFrameLocks noGrp="1"/>
          </p:cNvGraphicFramePr>
          <p:nvPr/>
        </p:nvGraphicFramePr>
        <p:xfrm>
          <a:off x="2515931" y="5434811"/>
          <a:ext cx="8127999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09333">
                  <a:extLst>
                    <a:ext uri="{9D8B030D-6E8A-4147-A177-3AD203B41FA5}">
                      <a16:colId xmlns:a16="http://schemas.microsoft.com/office/drawing/2014/main" val="1140100901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162462076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84113461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rgbClr val="7030A0"/>
                          </a:solidFill>
                        </a:rPr>
                        <a:t>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rgbClr val="7030A0"/>
                          </a:solidFill>
                        </a:rPr>
                        <a:t>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rgbClr val="7030A0"/>
                          </a:solidFill>
                        </a:rPr>
                        <a:t>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14338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44422724"/>
                  </a:ext>
                </a:extLst>
              </a:tr>
            </a:tbl>
          </a:graphicData>
        </a:graphic>
      </p:graphicFrame>
      <p:sp>
        <p:nvSpPr>
          <p:cNvPr id="11" name="TextBox 10">
            <a:extLst>
              <a:ext uri="{FF2B5EF4-FFF2-40B4-BE49-F238E27FC236}">
                <a16:creationId xmlns:a16="http://schemas.microsoft.com/office/drawing/2014/main" id="{F2A8E39E-7CB6-4A83-8E24-4A8738E356E9}"/>
              </a:ext>
            </a:extLst>
          </p:cNvPr>
          <p:cNvSpPr txBox="1"/>
          <p:nvPr/>
        </p:nvSpPr>
        <p:spPr>
          <a:xfrm>
            <a:off x="8619955" y="4950613"/>
            <a:ext cx="14651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5 tenths 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23D5517-AD20-4697-97CA-3677F12A391E}"/>
              </a:ext>
            </a:extLst>
          </p:cNvPr>
          <p:cNvSpPr txBox="1"/>
          <p:nvPr/>
        </p:nvSpPr>
        <p:spPr>
          <a:xfrm>
            <a:off x="3691433" y="5867114"/>
            <a:ext cx="12025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0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DBC2A9A-326A-47DD-B3B4-1C9C29687481}"/>
              </a:ext>
            </a:extLst>
          </p:cNvPr>
          <p:cNvSpPr txBox="1"/>
          <p:nvPr/>
        </p:nvSpPr>
        <p:spPr>
          <a:xfrm>
            <a:off x="9097390" y="5843874"/>
            <a:ext cx="12025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16107826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11" grpId="0"/>
      <p:bldP spid="12" grpId="0"/>
      <p:bldP spid="1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D40D353E-E134-448E-8544-296C881D9520}"/>
              </a:ext>
            </a:extLst>
          </p:cNvPr>
          <p:cNvSpPr txBox="1"/>
          <p:nvPr/>
        </p:nvSpPr>
        <p:spPr>
          <a:xfrm>
            <a:off x="3892651" y="281784"/>
            <a:ext cx="557377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/>
              <a:t>How many tenths are represented? 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31DF41B2-A834-4E39-9C4F-50FF7FDC832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0100798"/>
              </p:ext>
            </p:extLst>
          </p:nvPr>
        </p:nvGraphicFramePr>
        <p:xfrm>
          <a:off x="2776214" y="1142340"/>
          <a:ext cx="81280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2800">
                  <a:extLst>
                    <a:ext uri="{9D8B030D-6E8A-4147-A177-3AD203B41FA5}">
                      <a16:colId xmlns:a16="http://schemas.microsoft.com/office/drawing/2014/main" val="1298875117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644639734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1866589619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2280835534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1211472343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1387832272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614826738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1691050369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986690602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268146702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91975173"/>
                  </a:ext>
                </a:extLst>
              </a:tr>
            </a:tbl>
          </a:graphicData>
        </a:graphic>
      </p:graphicFrame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1DA8AFCD-35D2-4D4B-8CEA-B15F147A676C}"/>
              </a:ext>
            </a:extLst>
          </p:cNvPr>
          <p:cNvCxnSpPr>
            <a:cxnSpLocks/>
          </p:cNvCxnSpPr>
          <p:nvPr/>
        </p:nvCxnSpPr>
        <p:spPr>
          <a:xfrm>
            <a:off x="4292731" y="2678750"/>
            <a:ext cx="2287201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" name="TextBox 4">
            <a:extLst>
              <a:ext uri="{FF2B5EF4-FFF2-40B4-BE49-F238E27FC236}">
                <a16:creationId xmlns:a16="http://schemas.microsoft.com/office/drawing/2014/main" id="{B825B391-650D-43BD-9921-E785822EC6A4}"/>
              </a:ext>
            </a:extLst>
          </p:cNvPr>
          <p:cNvSpPr txBox="1"/>
          <p:nvPr/>
        </p:nvSpPr>
        <p:spPr>
          <a:xfrm>
            <a:off x="4889898" y="2723873"/>
            <a:ext cx="79334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10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6ED5F9B-BB69-4745-B53B-080160E7F6DD}"/>
              </a:ext>
            </a:extLst>
          </p:cNvPr>
          <p:cNvSpPr txBox="1"/>
          <p:nvPr/>
        </p:nvSpPr>
        <p:spPr>
          <a:xfrm>
            <a:off x="6579932" y="1882598"/>
            <a:ext cx="288648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8 equal pieces are shaded in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BCACB7E-5404-41F2-B708-99C0E4C48299}"/>
              </a:ext>
            </a:extLst>
          </p:cNvPr>
          <p:cNvSpPr txBox="1"/>
          <p:nvPr/>
        </p:nvSpPr>
        <p:spPr>
          <a:xfrm>
            <a:off x="4886385" y="1850516"/>
            <a:ext cx="52789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8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804F4C9-5F99-460F-B441-DD632BF84015}"/>
              </a:ext>
            </a:extLst>
          </p:cNvPr>
          <p:cNvSpPr txBox="1"/>
          <p:nvPr/>
        </p:nvSpPr>
        <p:spPr>
          <a:xfrm>
            <a:off x="6579931" y="2983765"/>
            <a:ext cx="288648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There are 10 equal pieces altogether. 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DE91BCA6-0A76-4FB0-BAD6-48460A6B4E4D}"/>
              </a:ext>
            </a:extLst>
          </p:cNvPr>
          <p:cNvCxnSpPr/>
          <p:nvPr/>
        </p:nvCxnSpPr>
        <p:spPr>
          <a:xfrm>
            <a:off x="6208295" y="3769895"/>
            <a:ext cx="0" cy="1315452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C8939BC1-7792-4194-8E73-D68119CB4931}"/>
              </a:ext>
            </a:extLst>
          </p:cNvPr>
          <p:cNvGraphicFramePr>
            <a:graphicFrameLocks noGrp="1"/>
          </p:cNvGraphicFramePr>
          <p:nvPr/>
        </p:nvGraphicFramePr>
        <p:xfrm>
          <a:off x="2515931" y="5434811"/>
          <a:ext cx="8127999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09333">
                  <a:extLst>
                    <a:ext uri="{9D8B030D-6E8A-4147-A177-3AD203B41FA5}">
                      <a16:colId xmlns:a16="http://schemas.microsoft.com/office/drawing/2014/main" val="1140100901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162462076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84113461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rgbClr val="7030A0"/>
                          </a:solidFill>
                        </a:rPr>
                        <a:t>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rgbClr val="7030A0"/>
                          </a:solidFill>
                        </a:rPr>
                        <a:t>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rgbClr val="7030A0"/>
                          </a:solidFill>
                        </a:rPr>
                        <a:t>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14338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44422724"/>
                  </a:ext>
                </a:extLst>
              </a:tr>
            </a:tbl>
          </a:graphicData>
        </a:graphic>
      </p:graphicFrame>
      <p:sp>
        <p:nvSpPr>
          <p:cNvPr id="11" name="TextBox 10">
            <a:extLst>
              <a:ext uri="{FF2B5EF4-FFF2-40B4-BE49-F238E27FC236}">
                <a16:creationId xmlns:a16="http://schemas.microsoft.com/office/drawing/2014/main" id="{F2A8E39E-7CB6-4A83-8E24-4A8738E356E9}"/>
              </a:ext>
            </a:extLst>
          </p:cNvPr>
          <p:cNvSpPr txBox="1"/>
          <p:nvPr/>
        </p:nvSpPr>
        <p:spPr>
          <a:xfrm>
            <a:off x="8619955" y="4950613"/>
            <a:ext cx="14651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8 tenths 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23D5517-AD20-4697-97CA-3677F12A391E}"/>
              </a:ext>
            </a:extLst>
          </p:cNvPr>
          <p:cNvSpPr txBox="1"/>
          <p:nvPr/>
        </p:nvSpPr>
        <p:spPr>
          <a:xfrm>
            <a:off x="3691433" y="5867114"/>
            <a:ext cx="12025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0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DBC2A9A-326A-47DD-B3B4-1C9C29687481}"/>
              </a:ext>
            </a:extLst>
          </p:cNvPr>
          <p:cNvSpPr txBox="1"/>
          <p:nvPr/>
        </p:nvSpPr>
        <p:spPr>
          <a:xfrm>
            <a:off x="9097390" y="5843874"/>
            <a:ext cx="12025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8</a:t>
            </a:r>
          </a:p>
        </p:txBody>
      </p:sp>
    </p:spTree>
    <p:extLst>
      <p:ext uri="{BB962C8B-B14F-4D97-AF65-F5344CB8AC3E}">
        <p14:creationId xmlns:p14="http://schemas.microsoft.com/office/powerpoint/2010/main" val="39711078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11" grpId="0"/>
      <p:bldP spid="12" grpId="0"/>
      <p:bldP spid="1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D40D353E-E134-448E-8544-296C881D9520}"/>
              </a:ext>
            </a:extLst>
          </p:cNvPr>
          <p:cNvSpPr txBox="1"/>
          <p:nvPr/>
        </p:nvSpPr>
        <p:spPr>
          <a:xfrm>
            <a:off x="3892651" y="281784"/>
            <a:ext cx="557377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/>
              <a:t>How many tenths are represented? 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31DF41B2-A834-4E39-9C4F-50FF7FDC832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8945234"/>
              </p:ext>
            </p:extLst>
          </p:nvPr>
        </p:nvGraphicFramePr>
        <p:xfrm>
          <a:off x="2776214" y="1142340"/>
          <a:ext cx="81280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2800">
                  <a:extLst>
                    <a:ext uri="{9D8B030D-6E8A-4147-A177-3AD203B41FA5}">
                      <a16:colId xmlns:a16="http://schemas.microsoft.com/office/drawing/2014/main" val="1298875117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644639734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1866589619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2280835534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1211472343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1387832272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614826738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1691050369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986690602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268146702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1975173"/>
                  </a:ext>
                </a:extLst>
              </a:tr>
            </a:tbl>
          </a:graphicData>
        </a:graphic>
      </p:graphicFrame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1DA8AFCD-35D2-4D4B-8CEA-B15F147A676C}"/>
              </a:ext>
            </a:extLst>
          </p:cNvPr>
          <p:cNvCxnSpPr>
            <a:cxnSpLocks/>
          </p:cNvCxnSpPr>
          <p:nvPr/>
        </p:nvCxnSpPr>
        <p:spPr>
          <a:xfrm>
            <a:off x="4292731" y="2678750"/>
            <a:ext cx="2287201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" name="TextBox 4">
            <a:extLst>
              <a:ext uri="{FF2B5EF4-FFF2-40B4-BE49-F238E27FC236}">
                <a16:creationId xmlns:a16="http://schemas.microsoft.com/office/drawing/2014/main" id="{B825B391-650D-43BD-9921-E785822EC6A4}"/>
              </a:ext>
            </a:extLst>
          </p:cNvPr>
          <p:cNvSpPr txBox="1"/>
          <p:nvPr/>
        </p:nvSpPr>
        <p:spPr>
          <a:xfrm>
            <a:off x="4889898" y="2723873"/>
            <a:ext cx="79334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10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6ED5F9B-BB69-4745-B53B-080160E7F6DD}"/>
              </a:ext>
            </a:extLst>
          </p:cNvPr>
          <p:cNvSpPr txBox="1"/>
          <p:nvPr/>
        </p:nvSpPr>
        <p:spPr>
          <a:xfrm>
            <a:off x="6579932" y="1882598"/>
            <a:ext cx="288648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10 equal pieces are shaded in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BCACB7E-5404-41F2-B708-99C0E4C48299}"/>
              </a:ext>
            </a:extLst>
          </p:cNvPr>
          <p:cNvSpPr txBox="1"/>
          <p:nvPr/>
        </p:nvSpPr>
        <p:spPr>
          <a:xfrm>
            <a:off x="4935080" y="2080620"/>
            <a:ext cx="105611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10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804F4C9-5F99-460F-B441-DD632BF84015}"/>
              </a:ext>
            </a:extLst>
          </p:cNvPr>
          <p:cNvSpPr txBox="1"/>
          <p:nvPr/>
        </p:nvSpPr>
        <p:spPr>
          <a:xfrm>
            <a:off x="6579931" y="2983765"/>
            <a:ext cx="288648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There are 10 equal pieces altogether. 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DE91BCA6-0A76-4FB0-BAD6-48460A6B4E4D}"/>
              </a:ext>
            </a:extLst>
          </p:cNvPr>
          <p:cNvCxnSpPr/>
          <p:nvPr/>
        </p:nvCxnSpPr>
        <p:spPr>
          <a:xfrm>
            <a:off x="6208295" y="3769895"/>
            <a:ext cx="0" cy="1315452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C8939BC1-7792-4194-8E73-D68119CB4931}"/>
              </a:ext>
            </a:extLst>
          </p:cNvPr>
          <p:cNvGraphicFramePr>
            <a:graphicFrameLocks noGrp="1"/>
          </p:cNvGraphicFramePr>
          <p:nvPr/>
        </p:nvGraphicFramePr>
        <p:xfrm>
          <a:off x="2515931" y="5434811"/>
          <a:ext cx="8127999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09333">
                  <a:extLst>
                    <a:ext uri="{9D8B030D-6E8A-4147-A177-3AD203B41FA5}">
                      <a16:colId xmlns:a16="http://schemas.microsoft.com/office/drawing/2014/main" val="1140100901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162462076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84113461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rgbClr val="7030A0"/>
                          </a:solidFill>
                        </a:rPr>
                        <a:t>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rgbClr val="7030A0"/>
                          </a:solidFill>
                        </a:rPr>
                        <a:t>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rgbClr val="7030A0"/>
                          </a:solidFill>
                        </a:rPr>
                        <a:t>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14338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44422724"/>
                  </a:ext>
                </a:extLst>
              </a:tr>
            </a:tbl>
          </a:graphicData>
        </a:graphic>
      </p:graphicFrame>
      <p:sp>
        <p:nvSpPr>
          <p:cNvPr id="11" name="TextBox 10">
            <a:extLst>
              <a:ext uri="{FF2B5EF4-FFF2-40B4-BE49-F238E27FC236}">
                <a16:creationId xmlns:a16="http://schemas.microsoft.com/office/drawing/2014/main" id="{F2A8E39E-7CB6-4A83-8E24-4A8738E356E9}"/>
              </a:ext>
            </a:extLst>
          </p:cNvPr>
          <p:cNvSpPr txBox="1"/>
          <p:nvPr/>
        </p:nvSpPr>
        <p:spPr>
          <a:xfrm>
            <a:off x="8394271" y="4969301"/>
            <a:ext cx="21442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10 tenths = 1 whole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23D5517-AD20-4697-97CA-3677F12A391E}"/>
              </a:ext>
            </a:extLst>
          </p:cNvPr>
          <p:cNvSpPr txBox="1"/>
          <p:nvPr/>
        </p:nvSpPr>
        <p:spPr>
          <a:xfrm>
            <a:off x="3691433" y="5867114"/>
            <a:ext cx="12025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1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DBC2A9A-326A-47DD-B3B4-1C9C29687481}"/>
              </a:ext>
            </a:extLst>
          </p:cNvPr>
          <p:cNvSpPr txBox="1"/>
          <p:nvPr/>
        </p:nvSpPr>
        <p:spPr>
          <a:xfrm>
            <a:off x="9097390" y="5843874"/>
            <a:ext cx="12025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/>
              <a:t>0</a:t>
            </a:r>
            <a:endParaRPr lang="en-GB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76A1959B-DCDF-4AF9-9F7B-C9FA8AD87850}"/>
              </a:ext>
            </a:extLst>
          </p:cNvPr>
          <p:cNvSpPr txBox="1"/>
          <p:nvPr/>
        </p:nvSpPr>
        <p:spPr>
          <a:xfrm>
            <a:off x="9352547" y="2286553"/>
            <a:ext cx="288648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dirty="0"/>
              <a:t>= 1</a:t>
            </a:r>
          </a:p>
        </p:txBody>
      </p:sp>
    </p:spTree>
    <p:extLst>
      <p:ext uri="{BB962C8B-B14F-4D97-AF65-F5344CB8AC3E}">
        <p14:creationId xmlns:p14="http://schemas.microsoft.com/office/powerpoint/2010/main" val="39886997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11" grpId="0"/>
      <p:bldP spid="12" grpId="0"/>
      <p:bldP spid="13" grpId="0"/>
      <p:bldP spid="14" grpId="0"/>
    </p:bldLst>
  </p:timing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TM10001105[[fn=Crop]]</Template>
  <TotalTime>498</TotalTime>
  <Words>248</Words>
  <Application>Microsoft Office PowerPoint</Application>
  <PresentationFormat>Widescreen</PresentationFormat>
  <Paragraphs>85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1" baseType="lpstr">
      <vt:lpstr>Franklin Gothic Book</vt:lpstr>
      <vt:lpstr>Crop</vt:lpstr>
      <vt:lpstr>Year 4 Decimals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Year 1 Spring Section 3 – Multiplication</dc:title>
  <dc:creator>Laura Whitehouse</dc:creator>
  <cp:lastModifiedBy>Laura Whitehouse</cp:lastModifiedBy>
  <cp:revision>56</cp:revision>
  <dcterms:created xsi:type="dcterms:W3CDTF">2020-03-20T11:22:32Z</dcterms:created>
  <dcterms:modified xsi:type="dcterms:W3CDTF">2020-04-16T09:00:34Z</dcterms:modified>
</cp:coreProperties>
</file>