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0" autoAdjust="0"/>
    <p:restoredTop sz="91935"/>
  </p:normalViewPr>
  <p:slideViewPr>
    <p:cSldViewPr snapToGrid="0">
      <p:cViewPr varScale="1">
        <p:scale>
          <a:sx n="105" d="100"/>
          <a:sy n="105" d="100"/>
        </p:scale>
        <p:origin x="27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C72343-0786-2D4E-AACD-078F62C4E206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C0143-7CB7-7B42-A184-C38C0672D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297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C0143-7CB7-7B42-A184-C38C0672D31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12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4 Geometry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F59068A2-26A9-4B1D-86B6-6AB5C28F8528}"/>
              </a:ext>
            </a:extLst>
          </p:cNvPr>
          <p:cNvSpPr txBox="1">
            <a:spLocks/>
          </p:cNvSpPr>
          <p:nvPr/>
        </p:nvSpPr>
        <p:spPr>
          <a:xfrm>
            <a:off x="2832306" y="4108679"/>
            <a:ext cx="6831673" cy="10862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Lesson 34 Geometry Lesson #6</a:t>
            </a:r>
          </a:p>
          <a:p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</a:rPr>
              <a:t>Area and perimeter review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B31C8E0-099B-46B9-B02F-DAA7642D48A4}"/>
              </a:ext>
            </a:extLst>
          </p:cNvPr>
          <p:cNvSpPr txBox="1"/>
          <p:nvPr/>
        </p:nvSpPr>
        <p:spPr>
          <a:xfrm>
            <a:off x="1335024" y="1143000"/>
            <a:ext cx="10168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Today we are going to review what we have learnt about area and perimeter.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F66BD8-FA7E-4DB7-BAB1-E1D28210AF4C}"/>
              </a:ext>
            </a:extLst>
          </p:cNvPr>
          <p:cNvSpPr txBox="1"/>
          <p:nvPr/>
        </p:nvSpPr>
        <p:spPr>
          <a:xfrm>
            <a:off x="1423416" y="1999488"/>
            <a:ext cx="10168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Have a go at the questions on the work sheet now.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F26EAD-A868-46BD-8E25-3868F012E7C6}"/>
              </a:ext>
            </a:extLst>
          </p:cNvPr>
          <p:cNvSpPr txBox="1"/>
          <p:nvPr/>
        </p:nvSpPr>
        <p:spPr>
          <a:xfrm>
            <a:off x="1511808" y="3944112"/>
            <a:ext cx="10168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When you have finished go through the rest of the slides which will have the answers on.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7E785C2-BFFA-400B-8431-2710D830CA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8877" y="5254228"/>
            <a:ext cx="1301059" cy="107727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706E962-A299-4B5D-BF1B-65B31374B0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2808" y="5107055"/>
            <a:ext cx="1708404" cy="1386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394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EB1960C-B29F-4403-89C4-FD3D48502DE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875" t="32400" r="60775" b="20667"/>
          <a:stretch/>
        </p:blipFill>
        <p:spPr>
          <a:xfrm>
            <a:off x="2066544" y="1257663"/>
            <a:ext cx="4663440" cy="434267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63B08EC-F9CA-46BD-B7E6-D3A5FC7DF4B4}"/>
              </a:ext>
            </a:extLst>
          </p:cNvPr>
          <p:cNvSpPr txBox="1"/>
          <p:nvPr/>
        </p:nvSpPr>
        <p:spPr>
          <a:xfrm>
            <a:off x="7280988" y="3429000"/>
            <a:ext cx="44000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Area – amount of space inside the shape.</a:t>
            </a:r>
          </a:p>
          <a:p>
            <a:pPr algn="ctr"/>
            <a:r>
              <a:rPr lang="en-GB" dirty="0"/>
              <a:t>Area – 12cm ²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C9E69A-6CF0-4146-8055-E855919EDEBD}"/>
              </a:ext>
            </a:extLst>
          </p:cNvPr>
          <p:cNvSpPr txBox="1"/>
          <p:nvPr/>
        </p:nvSpPr>
        <p:spPr>
          <a:xfrm>
            <a:off x="7128588" y="2207747"/>
            <a:ext cx="4400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Perimeter – 16cm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B6F129-25C0-4105-B9D7-0AA9144C7F90}"/>
              </a:ext>
            </a:extLst>
          </p:cNvPr>
          <p:cNvSpPr txBox="1"/>
          <p:nvPr/>
        </p:nvSpPr>
        <p:spPr>
          <a:xfrm>
            <a:off x="7280988" y="1647911"/>
            <a:ext cx="44000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Perimeter – count the squares all the way round the edge. </a:t>
            </a:r>
          </a:p>
        </p:txBody>
      </p:sp>
    </p:spTree>
    <p:extLst>
      <p:ext uri="{BB962C8B-B14F-4D97-AF65-F5344CB8AC3E}">
        <p14:creationId xmlns:p14="http://schemas.microsoft.com/office/powerpoint/2010/main" val="261740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A8F42D9-250E-452E-A4DF-660C94212D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875" t="23333" r="12700" b="28934"/>
          <a:stretch/>
        </p:blipFill>
        <p:spPr>
          <a:xfrm>
            <a:off x="2935224" y="558401"/>
            <a:ext cx="7360920" cy="574119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708C7F6-951C-41E2-A047-86733CF632EC}"/>
              </a:ext>
            </a:extLst>
          </p:cNvPr>
          <p:cNvSpPr/>
          <p:nvPr/>
        </p:nvSpPr>
        <p:spPr>
          <a:xfrm>
            <a:off x="3713584" y="1987420"/>
            <a:ext cx="2043404" cy="3545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FA91965-7C20-4D0A-ACC6-20D01C8DF282}"/>
              </a:ext>
            </a:extLst>
          </p:cNvPr>
          <p:cNvSpPr/>
          <p:nvPr/>
        </p:nvSpPr>
        <p:spPr>
          <a:xfrm rot="5400000">
            <a:off x="2869164" y="3526971"/>
            <a:ext cx="2043404" cy="3545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E72E803-B8A2-4F51-B1CF-43A4001CE550}"/>
              </a:ext>
            </a:extLst>
          </p:cNvPr>
          <p:cNvSpPr/>
          <p:nvPr/>
        </p:nvSpPr>
        <p:spPr>
          <a:xfrm>
            <a:off x="6096000" y="2017745"/>
            <a:ext cx="1360714" cy="64847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62A43CF-5D0E-4F8B-8908-7559438178C7}"/>
              </a:ext>
            </a:extLst>
          </p:cNvPr>
          <p:cNvSpPr/>
          <p:nvPr/>
        </p:nvSpPr>
        <p:spPr>
          <a:xfrm rot="5400000">
            <a:off x="5701005" y="3341136"/>
            <a:ext cx="1360714" cy="72623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5934783-998D-4855-9E1B-5FF877ABD0D8}"/>
              </a:ext>
            </a:extLst>
          </p:cNvPr>
          <p:cNvSpPr/>
          <p:nvPr/>
        </p:nvSpPr>
        <p:spPr>
          <a:xfrm>
            <a:off x="8042989" y="1987419"/>
            <a:ext cx="1045028" cy="10364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EB42B00-3FEE-483E-8F0C-E8172034D318}"/>
              </a:ext>
            </a:extLst>
          </p:cNvPr>
          <p:cNvSpPr txBox="1"/>
          <p:nvPr/>
        </p:nvSpPr>
        <p:spPr>
          <a:xfrm>
            <a:off x="998376" y="1390261"/>
            <a:ext cx="1660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Any 2 variations of the following options. </a:t>
            </a:r>
          </a:p>
        </p:txBody>
      </p:sp>
    </p:spTree>
    <p:extLst>
      <p:ext uri="{BB962C8B-B14F-4D97-AF65-F5344CB8AC3E}">
        <p14:creationId xmlns:p14="http://schemas.microsoft.com/office/powerpoint/2010/main" val="3110164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E494AD4-0ED1-4A15-8701-F0B23008651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949" t="22534" r="54401" b="26399"/>
          <a:stretch/>
        </p:blipFill>
        <p:spPr>
          <a:xfrm>
            <a:off x="2907792" y="466343"/>
            <a:ext cx="7068312" cy="585966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F429423-4B54-46BF-A5C8-8B3F841842A8}"/>
              </a:ext>
            </a:extLst>
          </p:cNvPr>
          <p:cNvSpPr txBox="1"/>
          <p:nvPr/>
        </p:nvSpPr>
        <p:spPr>
          <a:xfrm>
            <a:off x="3778898" y="2565176"/>
            <a:ext cx="5052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solidFill>
                  <a:srgbClr val="7030A0"/>
                </a:solidFill>
              </a:rPr>
              <a:t>X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5EF742-F49D-47EE-B582-692D6EE95A9E}"/>
              </a:ext>
            </a:extLst>
          </p:cNvPr>
          <p:cNvSpPr txBox="1"/>
          <p:nvPr/>
        </p:nvSpPr>
        <p:spPr>
          <a:xfrm>
            <a:off x="7803502" y="2754899"/>
            <a:ext cx="5052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solidFill>
                  <a:srgbClr val="7030A0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129800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DCC521D-3F1F-470A-9181-E2678E2D568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3550" t="22666" r="21475" b="57333"/>
          <a:stretch/>
        </p:blipFill>
        <p:spPr>
          <a:xfrm>
            <a:off x="2322576" y="1133855"/>
            <a:ext cx="7415784" cy="334044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92DA7F3-8474-49A4-81A6-35510C78006A}"/>
              </a:ext>
            </a:extLst>
          </p:cNvPr>
          <p:cNvSpPr txBox="1"/>
          <p:nvPr/>
        </p:nvSpPr>
        <p:spPr>
          <a:xfrm>
            <a:off x="2322576" y="4861249"/>
            <a:ext cx="65135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(7+12) x 2 =</a:t>
            </a:r>
          </a:p>
          <a:p>
            <a:pPr algn="ctr"/>
            <a:r>
              <a:rPr lang="en-GB" dirty="0"/>
              <a:t>19 x 2 = 38 cm</a:t>
            </a:r>
          </a:p>
        </p:txBody>
      </p:sp>
    </p:spTree>
    <p:extLst>
      <p:ext uri="{BB962C8B-B14F-4D97-AF65-F5344CB8AC3E}">
        <p14:creationId xmlns:p14="http://schemas.microsoft.com/office/powerpoint/2010/main" val="3493271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A64733E-B9DE-4B4B-8EA8-91C1DA5119A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650" t="48266" r="23875" b="25067"/>
          <a:stretch/>
        </p:blipFill>
        <p:spPr>
          <a:xfrm>
            <a:off x="2971800" y="509027"/>
            <a:ext cx="6720840" cy="429446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17CE566-28F3-4B4A-BE78-2361DD71B880}"/>
              </a:ext>
            </a:extLst>
          </p:cNvPr>
          <p:cNvSpPr txBox="1"/>
          <p:nvPr/>
        </p:nvSpPr>
        <p:spPr>
          <a:xfrm>
            <a:off x="3179126" y="4998409"/>
            <a:ext cx="6513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(7 + ___) x 2 = 20 </a:t>
            </a:r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7D0ACC3A-5104-442E-9C03-59A21B52473D}"/>
              </a:ext>
            </a:extLst>
          </p:cNvPr>
          <p:cNvSpPr/>
          <p:nvPr/>
        </p:nvSpPr>
        <p:spPr>
          <a:xfrm rot="5400000">
            <a:off x="5862071" y="5103333"/>
            <a:ext cx="347472" cy="876289"/>
          </a:xfrm>
          <a:prstGeom prst="rightBrac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59F218-1042-431D-8943-3813839593EF}"/>
              </a:ext>
            </a:extLst>
          </p:cNvPr>
          <p:cNvSpPr txBox="1"/>
          <p:nvPr/>
        </p:nvSpPr>
        <p:spPr>
          <a:xfrm>
            <a:off x="5116845" y="5661010"/>
            <a:ext cx="2430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This needs to make 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CF1BC0-DA53-42C3-8B55-79F66F4B35BA}"/>
              </a:ext>
            </a:extLst>
          </p:cNvPr>
          <p:cNvSpPr txBox="1"/>
          <p:nvPr/>
        </p:nvSpPr>
        <p:spPr>
          <a:xfrm>
            <a:off x="8158749" y="5291678"/>
            <a:ext cx="3810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The missing width is 3cm</a:t>
            </a:r>
          </a:p>
        </p:txBody>
      </p:sp>
    </p:spTree>
    <p:extLst>
      <p:ext uri="{BB962C8B-B14F-4D97-AF65-F5344CB8AC3E}">
        <p14:creationId xmlns:p14="http://schemas.microsoft.com/office/powerpoint/2010/main" val="3695982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352E84D-4579-4CC4-997B-6A9DB57D76D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550" t="29466" r="33475" b="35867"/>
          <a:stretch/>
        </p:blipFill>
        <p:spPr>
          <a:xfrm>
            <a:off x="2660904" y="886968"/>
            <a:ext cx="7918704" cy="454495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68B401F-F30F-4167-82FF-B08727534B50}"/>
              </a:ext>
            </a:extLst>
          </p:cNvPr>
          <p:cNvSpPr txBox="1"/>
          <p:nvPr/>
        </p:nvSpPr>
        <p:spPr>
          <a:xfrm>
            <a:off x="2660904" y="5688442"/>
            <a:ext cx="7845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Count the squares in the rectangle – 18cm²</a:t>
            </a:r>
          </a:p>
        </p:txBody>
      </p:sp>
    </p:spTree>
    <p:extLst>
      <p:ext uri="{BB962C8B-B14F-4D97-AF65-F5344CB8AC3E}">
        <p14:creationId xmlns:p14="http://schemas.microsoft.com/office/powerpoint/2010/main" val="3117566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5E7A460-6061-4DEA-815B-431A0116232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475" t="38267" r="33625" b="21867"/>
          <a:stretch/>
        </p:blipFill>
        <p:spPr>
          <a:xfrm>
            <a:off x="2532888" y="832103"/>
            <a:ext cx="8046720" cy="5322941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45F191D-FA4E-4C7D-A790-DBA1B8F5A5E2}"/>
              </a:ext>
            </a:extLst>
          </p:cNvPr>
          <p:cNvSpPr/>
          <p:nvPr/>
        </p:nvSpPr>
        <p:spPr>
          <a:xfrm>
            <a:off x="6583680" y="2487168"/>
            <a:ext cx="1490472" cy="11612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AF7CE34-45F4-41EC-AFAE-D0B12726CEEF}"/>
              </a:ext>
            </a:extLst>
          </p:cNvPr>
          <p:cNvSpPr/>
          <p:nvPr/>
        </p:nvSpPr>
        <p:spPr>
          <a:xfrm>
            <a:off x="3209544" y="4882896"/>
            <a:ext cx="4517136" cy="4206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397817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1657</TotalTime>
  <Words>135</Words>
  <Application>Microsoft Office PowerPoint</Application>
  <PresentationFormat>Widescreen</PresentationFormat>
  <Paragraphs>20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Calibri</vt:lpstr>
      <vt:lpstr>Franklin Gothic Book</vt:lpstr>
      <vt:lpstr>Crop</vt:lpstr>
      <vt:lpstr>Year 4 Geometry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143</cp:revision>
  <dcterms:created xsi:type="dcterms:W3CDTF">2020-03-20T11:22:32Z</dcterms:created>
  <dcterms:modified xsi:type="dcterms:W3CDTF">2020-06-09T09:46:44Z</dcterms:modified>
</cp:coreProperties>
</file>