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Decimals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Decimals #6 </a:t>
            </a:r>
          </a:p>
          <a:p>
            <a:r>
              <a:rPr lang="en-GB" dirty="0"/>
              <a:t>Ordering decimals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F1BA0F-9C0B-4CAD-BF65-4744044EE742}"/>
              </a:ext>
            </a:extLst>
          </p:cNvPr>
          <p:cNvSpPr txBox="1"/>
          <p:nvPr/>
        </p:nvSpPr>
        <p:spPr>
          <a:xfrm>
            <a:off x="2032000" y="668154"/>
            <a:ext cx="8706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compare decimals using two symbols. 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2B9C836-C714-41B8-AA78-7CD788547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295913"/>
              </p:ext>
            </p:extLst>
          </p:nvPr>
        </p:nvGraphicFramePr>
        <p:xfrm>
          <a:off x="2032000" y="4233343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548102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341804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028937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53396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1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6115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F6A6914-0A61-4559-B480-E7E5645D781B}"/>
              </a:ext>
            </a:extLst>
          </p:cNvPr>
          <p:cNvSpPr txBox="1"/>
          <p:nvPr/>
        </p:nvSpPr>
        <p:spPr>
          <a:xfrm>
            <a:off x="2327964" y="2036763"/>
            <a:ext cx="78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Using a place value grid helps us to order more than two numbers. </a:t>
            </a:r>
          </a:p>
        </p:txBody>
      </p:sp>
    </p:spTree>
    <p:extLst>
      <p:ext uri="{BB962C8B-B14F-4D97-AF65-F5344CB8AC3E}">
        <p14:creationId xmlns:p14="http://schemas.microsoft.com/office/powerpoint/2010/main" val="66116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D4D1F-49AA-4000-92BA-9027F15DCFDD}"/>
              </a:ext>
            </a:extLst>
          </p:cNvPr>
          <p:cNvSpPr txBox="1"/>
          <p:nvPr/>
        </p:nvSpPr>
        <p:spPr>
          <a:xfrm>
            <a:off x="2067944" y="231421"/>
            <a:ext cx="8706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Put the numbers in order starting with the largest.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749B96-3C5B-4E48-9519-93CFF1A383C1}"/>
              </a:ext>
            </a:extLst>
          </p:cNvPr>
          <p:cNvSpPr txBox="1"/>
          <p:nvPr/>
        </p:nvSpPr>
        <p:spPr>
          <a:xfrm>
            <a:off x="2032000" y="889041"/>
            <a:ext cx="76815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4.7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011474-3A7A-4AF3-A965-0B95E46886B1}"/>
              </a:ext>
            </a:extLst>
          </p:cNvPr>
          <p:cNvSpPr txBox="1"/>
          <p:nvPr/>
        </p:nvSpPr>
        <p:spPr>
          <a:xfrm>
            <a:off x="4116532" y="889041"/>
            <a:ext cx="76815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3.2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D2B2A0-96A3-4755-B6A2-91F803E642EE}"/>
              </a:ext>
            </a:extLst>
          </p:cNvPr>
          <p:cNvSpPr txBox="1"/>
          <p:nvPr/>
        </p:nvSpPr>
        <p:spPr>
          <a:xfrm>
            <a:off x="6421283" y="889040"/>
            <a:ext cx="72308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7.9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A6DD58-B1D2-4669-81ED-8947D4D6E689}"/>
              </a:ext>
            </a:extLst>
          </p:cNvPr>
          <p:cNvSpPr txBox="1"/>
          <p:nvPr/>
        </p:nvSpPr>
        <p:spPr>
          <a:xfrm>
            <a:off x="8490354" y="889039"/>
            <a:ext cx="76815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6.5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06CA129-A737-4A36-B9A8-EDFE91BD58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087759"/>
              </p:ext>
            </p:extLst>
          </p:nvPr>
        </p:nvGraphicFramePr>
        <p:xfrm>
          <a:off x="2416079" y="2501900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548102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341804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028937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53396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1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61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696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77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27754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0DFF29F-575E-4D3A-8494-F9A2D5372890}"/>
              </a:ext>
            </a:extLst>
          </p:cNvPr>
          <p:cNvSpPr txBox="1"/>
          <p:nvPr/>
        </p:nvSpPr>
        <p:spPr>
          <a:xfrm>
            <a:off x="1113183" y="1876377"/>
            <a:ext cx="3665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First put them in a place value grid.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AD1F23-F16C-494A-B194-329EEBAEB12A}"/>
              </a:ext>
            </a:extLst>
          </p:cNvPr>
          <p:cNvSpPr txBox="1"/>
          <p:nvPr/>
        </p:nvSpPr>
        <p:spPr>
          <a:xfrm>
            <a:off x="834887" y="2501900"/>
            <a:ext cx="12330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Start comparing in the largest place value column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F97DCFE-A47D-4297-9F60-1ABBAB73FA69}"/>
              </a:ext>
            </a:extLst>
          </p:cNvPr>
          <p:cNvCxnSpPr/>
          <p:nvPr/>
        </p:nvCxnSpPr>
        <p:spPr>
          <a:xfrm flipV="1">
            <a:off x="1934817" y="2729948"/>
            <a:ext cx="481262" cy="16261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D17A253-BF6F-4767-A00C-5A62D2CDAE7D}"/>
              </a:ext>
            </a:extLst>
          </p:cNvPr>
          <p:cNvSpPr txBox="1"/>
          <p:nvPr/>
        </p:nvSpPr>
        <p:spPr>
          <a:xfrm>
            <a:off x="1550737" y="5968959"/>
            <a:ext cx="90762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Largest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96DE21-EE54-47E3-9CA4-C6875363AA46}"/>
              </a:ext>
            </a:extLst>
          </p:cNvPr>
          <p:cNvSpPr txBox="1"/>
          <p:nvPr/>
        </p:nvSpPr>
        <p:spPr>
          <a:xfrm>
            <a:off x="1735275" y="5207059"/>
            <a:ext cx="72308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7.9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CEA55B-DE3F-435E-A146-EC970841BAF7}"/>
              </a:ext>
            </a:extLst>
          </p:cNvPr>
          <p:cNvSpPr txBox="1"/>
          <p:nvPr/>
        </p:nvSpPr>
        <p:spPr>
          <a:xfrm>
            <a:off x="3244118" y="5186145"/>
            <a:ext cx="76815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6.5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2AA8F1-46C2-4878-9EF6-C3E45BE25E2D}"/>
              </a:ext>
            </a:extLst>
          </p:cNvPr>
          <p:cNvSpPr txBox="1"/>
          <p:nvPr/>
        </p:nvSpPr>
        <p:spPr>
          <a:xfrm>
            <a:off x="4623559" y="5186145"/>
            <a:ext cx="76815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4.7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892823-3C32-451A-A77A-8AD88D06ECA0}"/>
              </a:ext>
            </a:extLst>
          </p:cNvPr>
          <p:cNvSpPr txBox="1"/>
          <p:nvPr/>
        </p:nvSpPr>
        <p:spPr>
          <a:xfrm>
            <a:off x="5898949" y="5186144"/>
            <a:ext cx="76815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3.2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3ABCA06-E835-4DA9-A3A2-DAE6BB117AC6}"/>
              </a:ext>
            </a:extLst>
          </p:cNvPr>
          <p:cNvCxnSpPr/>
          <p:nvPr/>
        </p:nvCxnSpPr>
        <p:spPr>
          <a:xfrm>
            <a:off x="3069640" y="3790122"/>
            <a:ext cx="580479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9FAB7E6-A48E-4B48-9327-C2359AB09931}"/>
              </a:ext>
            </a:extLst>
          </p:cNvPr>
          <p:cNvCxnSpPr/>
          <p:nvPr/>
        </p:nvCxnSpPr>
        <p:spPr>
          <a:xfrm>
            <a:off x="3069640" y="4141304"/>
            <a:ext cx="580479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D6136AA-F68E-4109-A2B7-BD8E3A92961B}"/>
              </a:ext>
            </a:extLst>
          </p:cNvPr>
          <p:cNvCxnSpPr/>
          <p:nvPr/>
        </p:nvCxnSpPr>
        <p:spPr>
          <a:xfrm>
            <a:off x="2996552" y="3054626"/>
            <a:ext cx="580479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019CE78-5B67-43B3-91FB-FD19694FFAEF}"/>
              </a:ext>
            </a:extLst>
          </p:cNvPr>
          <p:cNvCxnSpPr/>
          <p:nvPr/>
        </p:nvCxnSpPr>
        <p:spPr>
          <a:xfrm>
            <a:off x="3069639" y="3429000"/>
            <a:ext cx="580479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563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D4D1F-49AA-4000-92BA-9027F15DCFDD}"/>
              </a:ext>
            </a:extLst>
          </p:cNvPr>
          <p:cNvSpPr txBox="1"/>
          <p:nvPr/>
        </p:nvSpPr>
        <p:spPr>
          <a:xfrm>
            <a:off x="2067944" y="231421"/>
            <a:ext cx="8706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Put the numbers in order starting with the largest.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749B96-3C5B-4E48-9519-93CFF1A383C1}"/>
              </a:ext>
            </a:extLst>
          </p:cNvPr>
          <p:cNvSpPr txBox="1"/>
          <p:nvPr/>
        </p:nvSpPr>
        <p:spPr>
          <a:xfrm>
            <a:off x="2032000" y="889041"/>
            <a:ext cx="100860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3.28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011474-3A7A-4AF3-A965-0B95E46886B1}"/>
              </a:ext>
            </a:extLst>
          </p:cNvPr>
          <p:cNvSpPr txBox="1"/>
          <p:nvPr/>
        </p:nvSpPr>
        <p:spPr>
          <a:xfrm>
            <a:off x="4116532" y="889041"/>
            <a:ext cx="99418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3.21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D2B2A0-96A3-4755-B6A2-91F803E642EE}"/>
              </a:ext>
            </a:extLst>
          </p:cNvPr>
          <p:cNvSpPr txBox="1"/>
          <p:nvPr/>
        </p:nvSpPr>
        <p:spPr>
          <a:xfrm>
            <a:off x="6421283" y="889040"/>
            <a:ext cx="100860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3.25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A6DD58-B1D2-4669-81ED-8947D4D6E689}"/>
              </a:ext>
            </a:extLst>
          </p:cNvPr>
          <p:cNvSpPr txBox="1"/>
          <p:nvPr/>
        </p:nvSpPr>
        <p:spPr>
          <a:xfrm>
            <a:off x="8490354" y="889039"/>
            <a:ext cx="100860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3.20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06CA129-A737-4A36-B9A8-EDFE91BD58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314814"/>
              </p:ext>
            </p:extLst>
          </p:nvPr>
        </p:nvGraphicFramePr>
        <p:xfrm>
          <a:off x="3754548" y="254239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548102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341804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028937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53396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1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61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696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77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27754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0DFF29F-575E-4D3A-8494-F9A2D5372890}"/>
              </a:ext>
            </a:extLst>
          </p:cNvPr>
          <p:cNvSpPr txBox="1"/>
          <p:nvPr/>
        </p:nvSpPr>
        <p:spPr>
          <a:xfrm>
            <a:off x="1113183" y="1876377"/>
            <a:ext cx="3665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First put them in a place value grid.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AD1F23-F16C-494A-B194-329EEBAEB12A}"/>
              </a:ext>
            </a:extLst>
          </p:cNvPr>
          <p:cNvSpPr txBox="1"/>
          <p:nvPr/>
        </p:nvSpPr>
        <p:spPr>
          <a:xfrm>
            <a:off x="958414" y="3561313"/>
            <a:ext cx="2276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If you can’t compare, use the next place value column along.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F97DCFE-A47D-4297-9F60-1ABBAB73FA69}"/>
              </a:ext>
            </a:extLst>
          </p:cNvPr>
          <p:cNvCxnSpPr>
            <a:cxnSpLocks/>
          </p:cNvCxnSpPr>
          <p:nvPr/>
        </p:nvCxnSpPr>
        <p:spPr>
          <a:xfrm flipV="1">
            <a:off x="2840815" y="3035258"/>
            <a:ext cx="828038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D17A253-BF6F-4767-A00C-5A62D2CDAE7D}"/>
              </a:ext>
            </a:extLst>
          </p:cNvPr>
          <p:cNvSpPr txBox="1"/>
          <p:nvPr/>
        </p:nvSpPr>
        <p:spPr>
          <a:xfrm>
            <a:off x="1550737" y="5968959"/>
            <a:ext cx="90762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Largest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96DE21-EE54-47E3-9CA4-C6875363AA46}"/>
              </a:ext>
            </a:extLst>
          </p:cNvPr>
          <p:cNvSpPr txBox="1"/>
          <p:nvPr/>
        </p:nvSpPr>
        <p:spPr>
          <a:xfrm>
            <a:off x="2392392" y="5207059"/>
            <a:ext cx="100860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3.28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CEA55B-DE3F-435E-A146-EC970841BAF7}"/>
              </a:ext>
            </a:extLst>
          </p:cNvPr>
          <p:cNvSpPr txBox="1"/>
          <p:nvPr/>
        </p:nvSpPr>
        <p:spPr>
          <a:xfrm>
            <a:off x="4613623" y="5207059"/>
            <a:ext cx="100860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3.25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2AA8F1-46C2-4878-9EF6-C3E45BE25E2D}"/>
              </a:ext>
            </a:extLst>
          </p:cNvPr>
          <p:cNvSpPr txBox="1"/>
          <p:nvPr/>
        </p:nvSpPr>
        <p:spPr>
          <a:xfrm>
            <a:off x="6753509" y="5207059"/>
            <a:ext cx="99418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3.21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892823-3C32-451A-A77A-8AD88D06ECA0}"/>
              </a:ext>
            </a:extLst>
          </p:cNvPr>
          <p:cNvSpPr txBox="1"/>
          <p:nvPr/>
        </p:nvSpPr>
        <p:spPr>
          <a:xfrm>
            <a:off x="8815636" y="5186144"/>
            <a:ext cx="100860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3.20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3ABCA06-E835-4DA9-A3A2-DAE6BB117AC6}"/>
              </a:ext>
            </a:extLst>
          </p:cNvPr>
          <p:cNvCxnSpPr>
            <a:cxnSpLocks/>
          </p:cNvCxnSpPr>
          <p:nvPr/>
        </p:nvCxnSpPr>
        <p:spPr>
          <a:xfrm>
            <a:off x="4613623" y="3061963"/>
            <a:ext cx="645471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9FAB7E6-A48E-4B48-9327-C2359AB09931}"/>
              </a:ext>
            </a:extLst>
          </p:cNvPr>
          <p:cNvCxnSpPr>
            <a:cxnSpLocks/>
          </p:cNvCxnSpPr>
          <p:nvPr/>
        </p:nvCxnSpPr>
        <p:spPr>
          <a:xfrm>
            <a:off x="4621974" y="3854702"/>
            <a:ext cx="644636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D6136AA-F68E-4109-A2B7-BD8E3A92961B}"/>
              </a:ext>
            </a:extLst>
          </p:cNvPr>
          <p:cNvCxnSpPr>
            <a:cxnSpLocks/>
          </p:cNvCxnSpPr>
          <p:nvPr/>
        </p:nvCxnSpPr>
        <p:spPr>
          <a:xfrm>
            <a:off x="4621974" y="3429000"/>
            <a:ext cx="644636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019CE78-5B67-43B3-91FB-FD19694FFAEF}"/>
              </a:ext>
            </a:extLst>
          </p:cNvPr>
          <p:cNvCxnSpPr>
            <a:cxnSpLocks/>
          </p:cNvCxnSpPr>
          <p:nvPr/>
        </p:nvCxnSpPr>
        <p:spPr>
          <a:xfrm>
            <a:off x="4621974" y="4212082"/>
            <a:ext cx="644636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F8BC28-4281-4E1D-A214-2718E6B3A828}"/>
              </a:ext>
            </a:extLst>
          </p:cNvPr>
          <p:cNvSpPr txBox="1"/>
          <p:nvPr/>
        </p:nvSpPr>
        <p:spPr>
          <a:xfrm>
            <a:off x="978031" y="2542396"/>
            <a:ext cx="2276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Start comparing in the largest place value column</a:t>
            </a:r>
          </a:p>
        </p:txBody>
      </p:sp>
    </p:spTree>
    <p:extLst>
      <p:ext uri="{BB962C8B-B14F-4D97-AF65-F5344CB8AC3E}">
        <p14:creationId xmlns:p14="http://schemas.microsoft.com/office/powerpoint/2010/main" val="280305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 animBg="1"/>
      <p:bldP spid="14" grpId="0" animBg="1"/>
      <p:bldP spid="15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D4D1F-49AA-4000-92BA-9027F15DCFDD}"/>
              </a:ext>
            </a:extLst>
          </p:cNvPr>
          <p:cNvSpPr txBox="1"/>
          <p:nvPr/>
        </p:nvSpPr>
        <p:spPr>
          <a:xfrm>
            <a:off x="2067944" y="231421"/>
            <a:ext cx="8706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Put the numbers in order starting with the smallest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749B96-3C5B-4E48-9519-93CFF1A383C1}"/>
              </a:ext>
            </a:extLst>
          </p:cNvPr>
          <p:cNvSpPr txBox="1"/>
          <p:nvPr/>
        </p:nvSpPr>
        <p:spPr>
          <a:xfrm>
            <a:off x="2032000" y="889041"/>
            <a:ext cx="98975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9.18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011474-3A7A-4AF3-A965-0B95E46886B1}"/>
              </a:ext>
            </a:extLst>
          </p:cNvPr>
          <p:cNvSpPr txBox="1"/>
          <p:nvPr/>
        </p:nvSpPr>
        <p:spPr>
          <a:xfrm>
            <a:off x="4116532" y="889041"/>
            <a:ext cx="100860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9.09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D2B2A0-96A3-4755-B6A2-91F803E642EE}"/>
              </a:ext>
            </a:extLst>
          </p:cNvPr>
          <p:cNvSpPr txBox="1"/>
          <p:nvPr/>
        </p:nvSpPr>
        <p:spPr>
          <a:xfrm>
            <a:off x="6421283" y="826399"/>
            <a:ext cx="100860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9.45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A6DD58-B1D2-4669-81ED-8947D4D6E689}"/>
              </a:ext>
            </a:extLst>
          </p:cNvPr>
          <p:cNvSpPr txBox="1"/>
          <p:nvPr/>
        </p:nvSpPr>
        <p:spPr>
          <a:xfrm>
            <a:off x="8490354" y="889039"/>
            <a:ext cx="98898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9.13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06CA129-A737-4A36-B9A8-EDFE91BD58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47069"/>
              </p:ext>
            </p:extLst>
          </p:nvPr>
        </p:nvGraphicFramePr>
        <p:xfrm>
          <a:off x="3754548" y="254239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548102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341804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028937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53396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1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61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696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77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27754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0DFF29F-575E-4D3A-8494-F9A2D5372890}"/>
              </a:ext>
            </a:extLst>
          </p:cNvPr>
          <p:cNvSpPr txBox="1"/>
          <p:nvPr/>
        </p:nvSpPr>
        <p:spPr>
          <a:xfrm>
            <a:off x="1113183" y="1876377"/>
            <a:ext cx="3665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First put them in a place value grid.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AD1F23-F16C-494A-B194-329EEBAEB12A}"/>
              </a:ext>
            </a:extLst>
          </p:cNvPr>
          <p:cNvSpPr txBox="1"/>
          <p:nvPr/>
        </p:nvSpPr>
        <p:spPr>
          <a:xfrm>
            <a:off x="958414" y="3561313"/>
            <a:ext cx="2276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If you can’t compare, use the next place value column along.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F97DCFE-A47D-4297-9F60-1ABBAB73FA69}"/>
              </a:ext>
            </a:extLst>
          </p:cNvPr>
          <p:cNvCxnSpPr>
            <a:cxnSpLocks/>
          </p:cNvCxnSpPr>
          <p:nvPr/>
        </p:nvCxnSpPr>
        <p:spPr>
          <a:xfrm flipV="1">
            <a:off x="2840815" y="3035258"/>
            <a:ext cx="828038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D17A253-BF6F-4767-A00C-5A62D2CDAE7D}"/>
              </a:ext>
            </a:extLst>
          </p:cNvPr>
          <p:cNvSpPr txBox="1"/>
          <p:nvPr/>
        </p:nvSpPr>
        <p:spPr>
          <a:xfrm>
            <a:off x="1550737" y="5968959"/>
            <a:ext cx="1029449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Smallest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96DE21-EE54-47E3-9CA4-C6875363AA46}"/>
              </a:ext>
            </a:extLst>
          </p:cNvPr>
          <p:cNvSpPr txBox="1"/>
          <p:nvPr/>
        </p:nvSpPr>
        <p:spPr>
          <a:xfrm>
            <a:off x="2392392" y="5207059"/>
            <a:ext cx="100860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9.09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CEA55B-DE3F-435E-A146-EC970841BAF7}"/>
              </a:ext>
            </a:extLst>
          </p:cNvPr>
          <p:cNvSpPr txBox="1"/>
          <p:nvPr/>
        </p:nvSpPr>
        <p:spPr>
          <a:xfrm>
            <a:off x="4613623" y="5207059"/>
            <a:ext cx="98898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9.13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2AA8F1-46C2-4878-9EF6-C3E45BE25E2D}"/>
              </a:ext>
            </a:extLst>
          </p:cNvPr>
          <p:cNvSpPr txBox="1"/>
          <p:nvPr/>
        </p:nvSpPr>
        <p:spPr>
          <a:xfrm>
            <a:off x="6753509" y="5207059"/>
            <a:ext cx="98975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9.18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892823-3C32-451A-A77A-8AD88D06ECA0}"/>
              </a:ext>
            </a:extLst>
          </p:cNvPr>
          <p:cNvSpPr txBox="1"/>
          <p:nvPr/>
        </p:nvSpPr>
        <p:spPr>
          <a:xfrm>
            <a:off x="8815636" y="5186144"/>
            <a:ext cx="100860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9.45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3ABCA06-E835-4DA9-A3A2-DAE6BB117AC6}"/>
              </a:ext>
            </a:extLst>
          </p:cNvPr>
          <p:cNvCxnSpPr>
            <a:cxnSpLocks/>
          </p:cNvCxnSpPr>
          <p:nvPr/>
        </p:nvCxnSpPr>
        <p:spPr>
          <a:xfrm>
            <a:off x="4620836" y="3499655"/>
            <a:ext cx="645471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9FAB7E6-A48E-4B48-9327-C2359AB09931}"/>
              </a:ext>
            </a:extLst>
          </p:cNvPr>
          <p:cNvCxnSpPr>
            <a:cxnSpLocks/>
          </p:cNvCxnSpPr>
          <p:nvPr/>
        </p:nvCxnSpPr>
        <p:spPr>
          <a:xfrm>
            <a:off x="4826365" y="4206593"/>
            <a:ext cx="644636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D6136AA-F68E-4109-A2B7-BD8E3A92961B}"/>
              </a:ext>
            </a:extLst>
          </p:cNvPr>
          <p:cNvCxnSpPr>
            <a:cxnSpLocks/>
          </p:cNvCxnSpPr>
          <p:nvPr/>
        </p:nvCxnSpPr>
        <p:spPr>
          <a:xfrm>
            <a:off x="4629187" y="3035258"/>
            <a:ext cx="644636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019CE78-5B67-43B3-91FB-FD19694FFAEF}"/>
              </a:ext>
            </a:extLst>
          </p:cNvPr>
          <p:cNvCxnSpPr>
            <a:cxnSpLocks/>
          </p:cNvCxnSpPr>
          <p:nvPr/>
        </p:nvCxnSpPr>
        <p:spPr>
          <a:xfrm>
            <a:off x="4629187" y="3796478"/>
            <a:ext cx="644636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F8BC28-4281-4E1D-A214-2718E6B3A828}"/>
              </a:ext>
            </a:extLst>
          </p:cNvPr>
          <p:cNvSpPr txBox="1"/>
          <p:nvPr/>
        </p:nvSpPr>
        <p:spPr>
          <a:xfrm>
            <a:off x="978031" y="2542396"/>
            <a:ext cx="2276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Start comparing in the largest place value column</a:t>
            </a:r>
          </a:p>
        </p:txBody>
      </p:sp>
    </p:spTree>
    <p:extLst>
      <p:ext uri="{BB962C8B-B14F-4D97-AF65-F5344CB8AC3E}">
        <p14:creationId xmlns:p14="http://schemas.microsoft.com/office/powerpoint/2010/main" val="319658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 animBg="1"/>
      <p:bldP spid="14" grpId="0" animBg="1"/>
      <p:bldP spid="15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D4D1F-49AA-4000-92BA-9027F15DCFDD}"/>
              </a:ext>
            </a:extLst>
          </p:cNvPr>
          <p:cNvSpPr txBox="1"/>
          <p:nvPr/>
        </p:nvSpPr>
        <p:spPr>
          <a:xfrm>
            <a:off x="2067944" y="231421"/>
            <a:ext cx="8706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Put the numbers in order starting with the smallest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749B96-3C5B-4E48-9519-93CFF1A383C1}"/>
              </a:ext>
            </a:extLst>
          </p:cNvPr>
          <p:cNvSpPr txBox="1"/>
          <p:nvPr/>
        </p:nvSpPr>
        <p:spPr>
          <a:xfrm>
            <a:off x="2032000" y="889041"/>
            <a:ext cx="124906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12.67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011474-3A7A-4AF3-A965-0B95E46886B1}"/>
              </a:ext>
            </a:extLst>
          </p:cNvPr>
          <p:cNvSpPr txBox="1"/>
          <p:nvPr/>
        </p:nvSpPr>
        <p:spPr>
          <a:xfrm>
            <a:off x="4116532" y="889041"/>
            <a:ext cx="1203535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21.76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D2B2A0-96A3-4755-B6A2-91F803E642EE}"/>
              </a:ext>
            </a:extLst>
          </p:cNvPr>
          <p:cNvSpPr txBox="1"/>
          <p:nvPr/>
        </p:nvSpPr>
        <p:spPr>
          <a:xfrm>
            <a:off x="6421283" y="826399"/>
            <a:ext cx="122078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12.76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A6DD58-B1D2-4669-81ED-8947D4D6E689}"/>
              </a:ext>
            </a:extLst>
          </p:cNvPr>
          <p:cNvSpPr txBox="1"/>
          <p:nvPr/>
        </p:nvSpPr>
        <p:spPr>
          <a:xfrm>
            <a:off x="8490354" y="889039"/>
            <a:ext cx="94910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7.21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06CA129-A737-4A36-B9A8-EDFE91BD58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397506"/>
              </p:ext>
            </p:extLst>
          </p:nvPr>
        </p:nvGraphicFramePr>
        <p:xfrm>
          <a:off x="3754548" y="254239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91251972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6548102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3418046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028937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53396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1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61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696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77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27754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0DFF29F-575E-4D3A-8494-F9A2D5372890}"/>
              </a:ext>
            </a:extLst>
          </p:cNvPr>
          <p:cNvSpPr txBox="1"/>
          <p:nvPr/>
        </p:nvSpPr>
        <p:spPr>
          <a:xfrm>
            <a:off x="1113183" y="1876377"/>
            <a:ext cx="3665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First put them in a place value grid.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AD1F23-F16C-494A-B194-329EEBAEB12A}"/>
              </a:ext>
            </a:extLst>
          </p:cNvPr>
          <p:cNvSpPr txBox="1"/>
          <p:nvPr/>
        </p:nvSpPr>
        <p:spPr>
          <a:xfrm>
            <a:off x="958414" y="3561313"/>
            <a:ext cx="2276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If you can’t compare, use the next place value column along.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F97DCFE-A47D-4297-9F60-1ABBAB73FA69}"/>
              </a:ext>
            </a:extLst>
          </p:cNvPr>
          <p:cNvCxnSpPr>
            <a:cxnSpLocks/>
          </p:cNvCxnSpPr>
          <p:nvPr/>
        </p:nvCxnSpPr>
        <p:spPr>
          <a:xfrm flipV="1">
            <a:off x="2840815" y="3035258"/>
            <a:ext cx="828038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D17A253-BF6F-4767-A00C-5A62D2CDAE7D}"/>
              </a:ext>
            </a:extLst>
          </p:cNvPr>
          <p:cNvSpPr txBox="1"/>
          <p:nvPr/>
        </p:nvSpPr>
        <p:spPr>
          <a:xfrm>
            <a:off x="1550737" y="5968959"/>
            <a:ext cx="1029449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Smallest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96DE21-EE54-47E3-9CA4-C6875363AA46}"/>
              </a:ext>
            </a:extLst>
          </p:cNvPr>
          <p:cNvSpPr txBox="1"/>
          <p:nvPr/>
        </p:nvSpPr>
        <p:spPr>
          <a:xfrm>
            <a:off x="2392392" y="5207059"/>
            <a:ext cx="94910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7.21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CEA55B-DE3F-435E-A146-EC970841BAF7}"/>
              </a:ext>
            </a:extLst>
          </p:cNvPr>
          <p:cNvSpPr txBox="1"/>
          <p:nvPr/>
        </p:nvSpPr>
        <p:spPr>
          <a:xfrm>
            <a:off x="4613623" y="5207059"/>
            <a:ext cx="124906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12.67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2AA8F1-46C2-4878-9EF6-C3E45BE25E2D}"/>
              </a:ext>
            </a:extLst>
          </p:cNvPr>
          <p:cNvSpPr txBox="1"/>
          <p:nvPr/>
        </p:nvSpPr>
        <p:spPr>
          <a:xfrm>
            <a:off x="6753509" y="5207059"/>
            <a:ext cx="122078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12.76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892823-3C32-451A-A77A-8AD88D06ECA0}"/>
              </a:ext>
            </a:extLst>
          </p:cNvPr>
          <p:cNvSpPr txBox="1"/>
          <p:nvPr/>
        </p:nvSpPr>
        <p:spPr>
          <a:xfrm>
            <a:off x="8815636" y="5186144"/>
            <a:ext cx="1203535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21.76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3ABCA06-E835-4DA9-A3A2-DAE6BB117AC6}"/>
              </a:ext>
            </a:extLst>
          </p:cNvPr>
          <p:cNvCxnSpPr>
            <a:cxnSpLocks/>
          </p:cNvCxnSpPr>
          <p:nvPr/>
        </p:nvCxnSpPr>
        <p:spPr>
          <a:xfrm>
            <a:off x="4778674" y="4191660"/>
            <a:ext cx="645471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9FAB7E6-A48E-4B48-9327-C2359AB09931}"/>
              </a:ext>
            </a:extLst>
          </p:cNvPr>
          <p:cNvCxnSpPr>
            <a:cxnSpLocks/>
          </p:cNvCxnSpPr>
          <p:nvPr/>
        </p:nvCxnSpPr>
        <p:spPr>
          <a:xfrm>
            <a:off x="4257082" y="3035258"/>
            <a:ext cx="697630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D6136AA-F68E-4109-A2B7-BD8E3A92961B}"/>
              </a:ext>
            </a:extLst>
          </p:cNvPr>
          <p:cNvCxnSpPr>
            <a:cxnSpLocks/>
          </p:cNvCxnSpPr>
          <p:nvPr/>
        </p:nvCxnSpPr>
        <p:spPr>
          <a:xfrm>
            <a:off x="4418886" y="3877965"/>
            <a:ext cx="681449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019CE78-5B67-43B3-91FB-FD19694FFAEF}"/>
              </a:ext>
            </a:extLst>
          </p:cNvPr>
          <p:cNvCxnSpPr>
            <a:cxnSpLocks/>
          </p:cNvCxnSpPr>
          <p:nvPr/>
        </p:nvCxnSpPr>
        <p:spPr>
          <a:xfrm>
            <a:off x="4328262" y="3465726"/>
            <a:ext cx="716137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F8BC28-4281-4E1D-A214-2718E6B3A828}"/>
              </a:ext>
            </a:extLst>
          </p:cNvPr>
          <p:cNvSpPr txBox="1"/>
          <p:nvPr/>
        </p:nvSpPr>
        <p:spPr>
          <a:xfrm>
            <a:off x="978031" y="2542396"/>
            <a:ext cx="2276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Start comparing in the largest place value column</a:t>
            </a:r>
          </a:p>
        </p:txBody>
      </p:sp>
    </p:spTree>
    <p:extLst>
      <p:ext uri="{BB962C8B-B14F-4D97-AF65-F5344CB8AC3E}">
        <p14:creationId xmlns:p14="http://schemas.microsoft.com/office/powerpoint/2010/main" val="167795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 animBg="1"/>
      <p:bldP spid="14" grpId="0" animBg="1"/>
      <p:bldP spid="15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B3071F-0C68-491D-869E-E2A9C78EDB20}"/>
              </a:ext>
            </a:extLst>
          </p:cNvPr>
          <p:cNvSpPr txBox="1"/>
          <p:nvPr/>
        </p:nvSpPr>
        <p:spPr>
          <a:xfrm>
            <a:off x="2067944" y="231421"/>
            <a:ext cx="8706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Insert an appropriate number so that the decimals stay in the correct order.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77574A-8A65-4BEF-A47E-BC87DED446D9}"/>
              </a:ext>
            </a:extLst>
          </p:cNvPr>
          <p:cNvSpPr txBox="1"/>
          <p:nvPr/>
        </p:nvSpPr>
        <p:spPr>
          <a:xfrm>
            <a:off x="2641600" y="1578154"/>
            <a:ext cx="100578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1.67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7AA572-4226-4BFA-8D25-F75D291A3C9E}"/>
              </a:ext>
            </a:extLst>
          </p:cNvPr>
          <p:cNvSpPr txBox="1"/>
          <p:nvPr/>
        </p:nvSpPr>
        <p:spPr>
          <a:xfrm>
            <a:off x="4726132" y="1578154"/>
            <a:ext cx="100540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   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93742A-7D53-4C44-80CD-384182693041}"/>
              </a:ext>
            </a:extLst>
          </p:cNvPr>
          <p:cNvSpPr txBox="1"/>
          <p:nvPr/>
        </p:nvSpPr>
        <p:spPr>
          <a:xfrm>
            <a:off x="7015422" y="1556412"/>
            <a:ext cx="100578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1.78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F9CF2F-6066-418C-A0E9-D59070C64B73}"/>
              </a:ext>
            </a:extLst>
          </p:cNvPr>
          <p:cNvSpPr txBox="1"/>
          <p:nvPr/>
        </p:nvSpPr>
        <p:spPr>
          <a:xfrm>
            <a:off x="9099954" y="1578152"/>
            <a:ext cx="100578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1.92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E6C6B6-7B7C-4AB9-80C3-B4026B8E2308}"/>
              </a:ext>
            </a:extLst>
          </p:cNvPr>
          <p:cNvSpPr txBox="1"/>
          <p:nvPr/>
        </p:nvSpPr>
        <p:spPr>
          <a:xfrm>
            <a:off x="1762772" y="2493999"/>
            <a:ext cx="1029449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Smallest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D59EAAB-F67F-48DD-B566-3FC0B6B13B9C}"/>
              </a:ext>
            </a:extLst>
          </p:cNvPr>
          <p:cNvCxnSpPr/>
          <p:nvPr/>
        </p:nvCxnSpPr>
        <p:spPr>
          <a:xfrm>
            <a:off x="5176579" y="2332383"/>
            <a:ext cx="0" cy="17360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686E9E7-B8F0-456B-A4B3-3882F100BC6D}"/>
              </a:ext>
            </a:extLst>
          </p:cNvPr>
          <p:cNvSpPr txBox="1"/>
          <p:nvPr/>
        </p:nvSpPr>
        <p:spPr>
          <a:xfrm>
            <a:off x="5391834" y="3101150"/>
            <a:ext cx="5885764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This value has got to be larger than 1.67 but smaller than 1.78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87C2F8-262A-41FC-BC35-E35D52550897}"/>
              </a:ext>
            </a:extLst>
          </p:cNvPr>
          <p:cNvSpPr txBox="1"/>
          <p:nvPr/>
        </p:nvSpPr>
        <p:spPr>
          <a:xfrm>
            <a:off x="1105989" y="4579771"/>
            <a:ext cx="110838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 1.68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D3A179-5AEA-448D-8251-AADA43E81AC9}"/>
              </a:ext>
            </a:extLst>
          </p:cNvPr>
          <p:cNvSpPr txBox="1"/>
          <p:nvPr/>
        </p:nvSpPr>
        <p:spPr>
          <a:xfrm>
            <a:off x="2475391" y="4579770"/>
            <a:ext cx="100578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/>
              <a:t>1.70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710A45-5A7D-4D4F-922E-70EF12EB08E5}"/>
              </a:ext>
            </a:extLst>
          </p:cNvPr>
          <p:cNvSpPr txBox="1"/>
          <p:nvPr/>
        </p:nvSpPr>
        <p:spPr>
          <a:xfrm>
            <a:off x="3720344" y="4579770"/>
            <a:ext cx="100578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/>
              <a:t>1.71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53DBFF-1286-4360-B0B9-3A2398E8EDDE}"/>
              </a:ext>
            </a:extLst>
          </p:cNvPr>
          <p:cNvSpPr txBox="1"/>
          <p:nvPr/>
        </p:nvSpPr>
        <p:spPr>
          <a:xfrm>
            <a:off x="4888940" y="4579769"/>
            <a:ext cx="100578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/>
              <a:t>1.72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7B9679-608B-462D-9B03-094551CBEEDE}"/>
              </a:ext>
            </a:extLst>
          </p:cNvPr>
          <p:cNvSpPr txBox="1"/>
          <p:nvPr/>
        </p:nvSpPr>
        <p:spPr>
          <a:xfrm>
            <a:off x="6023083" y="4579768"/>
            <a:ext cx="100578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/>
              <a:t>1.73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46CE6A-2B06-4909-9BF0-B0487E848C27}"/>
              </a:ext>
            </a:extLst>
          </p:cNvPr>
          <p:cNvSpPr txBox="1"/>
          <p:nvPr/>
        </p:nvSpPr>
        <p:spPr>
          <a:xfrm>
            <a:off x="7268036" y="4571997"/>
            <a:ext cx="100578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/>
              <a:t>1.74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BFDA298-49C9-4D5D-A74B-DAA14070644F}"/>
              </a:ext>
            </a:extLst>
          </p:cNvPr>
          <p:cNvSpPr txBox="1"/>
          <p:nvPr/>
        </p:nvSpPr>
        <p:spPr>
          <a:xfrm>
            <a:off x="8435279" y="4550973"/>
            <a:ext cx="100578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/>
              <a:t>1.75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54ADF63-31DB-4F0F-9082-0E486E504A0E}"/>
              </a:ext>
            </a:extLst>
          </p:cNvPr>
          <p:cNvSpPr txBox="1"/>
          <p:nvPr/>
        </p:nvSpPr>
        <p:spPr>
          <a:xfrm>
            <a:off x="9576294" y="4548415"/>
            <a:ext cx="100578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/>
              <a:t>1.76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4EF26E-4292-4730-B130-6BBB95A4D900}"/>
              </a:ext>
            </a:extLst>
          </p:cNvPr>
          <p:cNvSpPr txBox="1"/>
          <p:nvPr/>
        </p:nvSpPr>
        <p:spPr>
          <a:xfrm>
            <a:off x="10837585" y="4524833"/>
            <a:ext cx="100578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/>
              <a:t>1.77</a:t>
            </a:r>
          </a:p>
        </p:txBody>
      </p:sp>
    </p:spTree>
    <p:extLst>
      <p:ext uri="{BB962C8B-B14F-4D97-AF65-F5344CB8AC3E}">
        <p14:creationId xmlns:p14="http://schemas.microsoft.com/office/powerpoint/2010/main" val="351872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B3071F-0C68-491D-869E-E2A9C78EDB20}"/>
              </a:ext>
            </a:extLst>
          </p:cNvPr>
          <p:cNvSpPr txBox="1"/>
          <p:nvPr/>
        </p:nvSpPr>
        <p:spPr>
          <a:xfrm>
            <a:off x="2067944" y="231421"/>
            <a:ext cx="8706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Insert an appropriate number so that the decimals stay in the correct order.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77574A-8A65-4BEF-A47E-BC87DED446D9}"/>
              </a:ext>
            </a:extLst>
          </p:cNvPr>
          <p:cNvSpPr txBox="1"/>
          <p:nvPr/>
        </p:nvSpPr>
        <p:spPr>
          <a:xfrm>
            <a:off x="2641600" y="1578154"/>
            <a:ext cx="1235851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10.48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7AA572-4226-4BFA-8D25-F75D291A3C9E}"/>
              </a:ext>
            </a:extLst>
          </p:cNvPr>
          <p:cNvSpPr txBox="1"/>
          <p:nvPr/>
        </p:nvSpPr>
        <p:spPr>
          <a:xfrm>
            <a:off x="4726132" y="1578154"/>
            <a:ext cx="100540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   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93742A-7D53-4C44-80CD-384182693041}"/>
              </a:ext>
            </a:extLst>
          </p:cNvPr>
          <p:cNvSpPr txBox="1"/>
          <p:nvPr/>
        </p:nvSpPr>
        <p:spPr>
          <a:xfrm>
            <a:off x="7015422" y="1556412"/>
            <a:ext cx="1235851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10.43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F9CF2F-6066-418C-A0E9-D59070C64B73}"/>
              </a:ext>
            </a:extLst>
          </p:cNvPr>
          <p:cNvSpPr txBox="1"/>
          <p:nvPr/>
        </p:nvSpPr>
        <p:spPr>
          <a:xfrm>
            <a:off x="9099954" y="1578152"/>
            <a:ext cx="1235851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10.38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E6C6B6-7B7C-4AB9-80C3-B4026B8E2308}"/>
              </a:ext>
            </a:extLst>
          </p:cNvPr>
          <p:cNvSpPr txBox="1"/>
          <p:nvPr/>
        </p:nvSpPr>
        <p:spPr>
          <a:xfrm>
            <a:off x="1762772" y="2493999"/>
            <a:ext cx="90762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Largest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D59EAAB-F67F-48DD-B566-3FC0B6B13B9C}"/>
              </a:ext>
            </a:extLst>
          </p:cNvPr>
          <p:cNvCxnSpPr/>
          <p:nvPr/>
        </p:nvCxnSpPr>
        <p:spPr>
          <a:xfrm>
            <a:off x="5176579" y="2332383"/>
            <a:ext cx="0" cy="17360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686E9E7-B8F0-456B-A4B3-3882F100BC6D}"/>
              </a:ext>
            </a:extLst>
          </p:cNvPr>
          <p:cNvSpPr txBox="1"/>
          <p:nvPr/>
        </p:nvSpPr>
        <p:spPr>
          <a:xfrm>
            <a:off x="5391834" y="3101150"/>
            <a:ext cx="5885764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This value has got to be smaller than 10.48 but larger than 10.43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87C2F8-262A-41FC-BC35-E35D52550897}"/>
              </a:ext>
            </a:extLst>
          </p:cNvPr>
          <p:cNvSpPr txBox="1"/>
          <p:nvPr/>
        </p:nvSpPr>
        <p:spPr>
          <a:xfrm>
            <a:off x="1105989" y="4579771"/>
            <a:ext cx="1209177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10.47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D3A179-5AEA-448D-8251-AADA43E81AC9}"/>
              </a:ext>
            </a:extLst>
          </p:cNvPr>
          <p:cNvSpPr txBox="1"/>
          <p:nvPr/>
        </p:nvSpPr>
        <p:spPr>
          <a:xfrm>
            <a:off x="2550715" y="4579770"/>
            <a:ext cx="123585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/>
              <a:t>10.46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710A45-5A7D-4D4F-922E-70EF12EB08E5}"/>
              </a:ext>
            </a:extLst>
          </p:cNvPr>
          <p:cNvSpPr txBox="1"/>
          <p:nvPr/>
        </p:nvSpPr>
        <p:spPr>
          <a:xfrm>
            <a:off x="4434160" y="4547783"/>
            <a:ext cx="141787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/>
              <a:t>10.45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53DBFF-1286-4360-B0B9-3A2398E8EDDE}"/>
              </a:ext>
            </a:extLst>
          </p:cNvPr>
          <p:cNvSpPr txBox="1"/>
          <p:nvPr/>
        </p:nvSpPr>
        <p:spPr>
          <a:xfrm>
            <a:off x="6339968" y="4579770"/>
            <a:ext cx="1417869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/>
              <a:t>10.44</a:t>
            </a:r>
          </a:p>
        </p:txBody>
      </p:sp>
    </p:spTree>
    <p:extLst>
      <p:ext uri="{BB962C8B-B14F-4D97-AF65-F5344CB8AC3E}">
        <p14:creationId xmlns:p14="http://schemas.microsoft.com/office/powerpoint/2010/main" val="288203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832</TotalTime>
  <Words>373</Words>
  <Application>Microsoft Office PowerPoint</Application>
  <PresentationFormat>Widescreen</PresentationFormat>
  <Paragraphs>167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Year 4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69</cp:revision>
  <dcterms:created xsi:type="dcterms:W3CDTF">2020-03-20T11:22:32Z</dcterms:created>
  <dcterms:modified xsi:type="dcterms:W3CDTF">2020-04-20T12:27:31Z</dcterms:modified>
</cp:coreProperties>
</file>