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6" r:id="rId3"/>
    <p:sldId id="257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18 Measurement Lesson #2 Comparing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D2737F-0CCF-4435-BF78-26F55FA97501}"/>
              </a:ext>
            </a:extLst>
          </p:cNvPr>
          <p:cNvSpPr txBox="1"/>
          <p:nvPr/>
        </p:nvSpPr>
        <p:spPr>
          <a:xfrm>
            <a:off x="1533378" y="410818"/>
            <a:ext cx="10326155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Remember to compare two different numbers, we start with the greatest value (the left hand side) and work our way across to the right.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For example, 2302 g is greater than the 2102 g.</a:t>
            </a:r>
          </a:p>
          <a:p>
            <a:endParaRPr lang="en-GB" dirty="0"/>
          </a:p>
          <a:p>
            <a:r>
              <a:rPr lang="en-GB" dirty="0"/>
              <a:t>2302 g &gt; 2102 g.</a:t>
            </a:r>
          </a:p>
          <a:p>
            <a:endParaRPr lang="en-GB" dirty="0"/>
          </a:p>
          <a:p>
            <a:r>
              <a:rPr lang="en-GB" dirty="0"/>
              <a:t>We can see they both have 2 in the thousands column and then 3 hundreds is greater than 1 hundred.</a:t>
            </a:r>
          </a:p>
          <a:p>
            <a:endParaRPr lang="en-GB" dirty="0"/>
          </a:p>
          <a:p>
            <a:r>
              <a:rPr lang="en-GB" dirty="0"/>
              <a:t>With measure, this works fine if both numbers are in the same unit of measure like above.</a:t>
            </a:r>
          </a:p>
          <a:p>
            <a:endParaRPr lang="en-GB" dirty="0"/>
          </a:p>
          <a:p>
            <a:r>
              <a:rPr lang="en-GB" dirty="0"/>
              <a:t>If they have different units of measure, we must first convert.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2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61863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To compare two different masses (weights), the same unit of measure must be used.</a:t>
            </a:r>
          </a:p>
          <a:p>
            <a:r>
              <a:rPr lang="en-GB" dirty="0"/>
              <a:t>For example, you have to see the weight of each item both in kilograms. </a:t>
            </a:r>
          </a:p>
          <a:p>
            <a:r>
              <a:rPr lang="en-GB" dirty="0"/>
              <a:t>Or see the weight of each item in grams. </a:t>
            </a:r>
          </a:p>
          <a:p>
            <a:endParaRPr lang="en-GB" dirty="0"/>
          </a:p>
          <a:p>
            <a:r>
              <a:rPr lang="en-GB" dirty="0"/>
              <a:t>3.2 kg and 320 grams cannot be compared because two different measures have been used. I must chose to convert the kilograms to grams or grams to kilograms to make them comparable.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3.2 kg = 32000 grams.</a:t>
            </a:r>
          </a:p>
          <a:p>
            <a:endParaRPr lang="en-GB" dirty="0"/>
          </a:p>
          <a:p>
            <a:r>
              <a:rPr lang="en-GB" dirty="0"/>
              <a:t>3200 grams is greater than 320 grams.</a:t>
            </a:r>
          </a:p>
          <a:p>
            <a:endParaRPr lang="en-GB" dirty="0"/>
          </a:p>
          <a:p>
            <a:r>
              <a:rPr lang="en-GB" dirty="0"/>
              <a:t>3200 grams &gt; 320 grams.</a:t>
            </a:r>
          </a:p>
          <a:p>
            <a:br>
              <a:rPr lang="en-GB" dirty="0"/>
            </a:br>
            <a:r>
              <a:rPr lang="en-GB" dirty="0"/>
              <a:t>Therefore</a:t>
            </a:r>
          </a:p>
          <a:p>
            <a:endParaRPr lang="en-GB" dirty="0"/>
          </a:p>
          <a:p>
            <a:r>
              <a:rPr lang="en-GB" dirty="0"/>
              <a:t>3.2 kilograms &gt; 320 grams</a:t>
            </a:r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10158"/>
              </p:ext>
            </p:extLst>
          </p:nvPr>
        </p:nvGraphicFramePr>
        <p:xfrm>
          <a:off x="2771335" y="2082800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Which is greater – 2302 grams or 2.302 kilograms?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2302 g = 2.302 grams.</a:t>
            </a:r>
          </a:p>
          <a:p>
            <a:endParaRPr lang="en-GB" dirty="0"/>
          </a:p>
          <a:p>
            <a:r>
              <a:rPr lang="en-GB" dirty="0"/>
              <a:t>2.302 grams is the same as 2.302 grams.</a:t>
            </a:r>
          </a:p>
          <a:p>
            <a:endParaRPr lang="en-GB" dirty="0"/>
          </a:p>
          <a:p>
            <a:r>
              <a:rPr lang="en-GB" dirty="0"/>
              <a:t>2.302 grams = 2.302 grams.</a:t>
            </a:r>
          </a:p>
          <a:p>
            <a:br>
              <a:rPr lang="en-GB" dirty="0"/>
            </a:br>
            <a:r>
              <a:rPr lang="en-GB" dirty="0"/>
              <a:t>Therefore</a:t>
            </a:r>
          </a:p>
          <a:p>
            <a:endParaRPr lang="en-GB" dirty="0"/>
          </a:p>
          <a:p>
            <a:r>
              <a:rPr lang="en-GB" dirty="0"/>
              <a:t>2302 grams &gt; 2.320 grams</a:t>
            </a:r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227875"/>
              </p:ext>
            </p:extLst>
          </p:nvPr>
        </p:nvGraphicFramePr>
        <p:xfrm>
          <a:off x="2701895" y="972768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0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turn:</a:t>
            </a:r>
          </a:p>
          <a:p>
            <a:endParaRPr lang="en-GB" dirty="0"/>
          </a:p>
          <a:p>
            <a:r>
              <a:rPr lang="en-GB" dirty="0"/>
              <a:t>Which is greater, 209 grams or 0.29  kilograms?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_________ g            _________ kg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51286"/>
              </p:ext>
            </p:extLst>
          </p:nvPr>
        </p:nvGraphicFramePr>
        <p:xfrm>
          <a:off x="2701895" y="1422934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C8CCA70-6E0F-43DF-B5AF-16E214F3525C}"/>
              </a:ext>
            </a:extLst>
          </p:cNvPr>
          <p:cNvSpPr/>
          <p:nvPr/>
        </p:nvSpPr>
        <p:spPr>
          <a:xfrm>
            <a:off x="2869809" y="3685735"/>
            <a:ext cx="548640" cy="403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5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turn:</a:t>
            </a:r>
          </a:p>
          <a:p>
            <a:endParaRPr lang="en-GB" dirty="0"/>
          </a:p>
          <a:p>
            <a:r>
              <a:rPr lang="en-GB" dirty="0"/>
              <a:t>Which is greater, 30 grams or 0.3  kilograms?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_________ g            _________ kg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/>
        </p:nvGraphicFramePr>
        <p:xfrm>
          <a:off x="2701895" y="1422934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C8CCA70-6E0F-43DF-B5AF-16E214F3525C}"/>
              </a:ext>
            </a:extLst>
          </p:cNvPr>
          <p:cNvSpPr/>
          <p:nvPr/>
        </p:nvSpPr>
        <p:spPr>
          <a:xfrm>
            <a:off x="2869809" y="3685735"/>
            <a:ext cx="548640" cy="403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049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1209</TotalTime>
  <Words>344</Words>
  <Application>Microsoft Office PowerPoint</Application>
  <PresentationFormat>Widescreen</PresentationFormat>
  <Paragraphs>125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Tom Duffy</cp:lastModifiedBy>
  <cp:revision>100</cp:revision>
  <dcterms:created xsi:type="dcterms:W3CDTF">2020-03-20T11:22:32Z</dcterms:created>
  <dcterms:modified xsi:type="dcterms:W3CDTF">2020-05-14T09:31:35Z</dcterms:modified>
</cp:coreProperties>
</file>