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1935"/>
  </p:normalViewPr>
  <p:slideViewPr>
    <p:cSldViewPr snapToGrid="0">
      <p:cViewPr varScale="1">
        <p:scale>
          <a:sx n="105" d="100"/>
          <a:sy n="105" d="100"/>
        </p:scale>
        <p:origin x="2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38 Geometry Lesson #5 lines of symmetry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61213F-069B-4CF4-8108-08E81490EB00}"/>
              </a:ext>
            </a:extLst>
          </p:cNvPr>
          <p:cNvSpPr txBox="1"/>
          <p:nvPr/>
        </p:nvSpPr>
        <p:spPr>
          <a:xfrm>
            <a:off x="1572768" y="466344"/>
            <a:ext cx="1034186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line of symmetry is an imaginary line on a 2D shape where you can fold the image and both halves match exactly.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3429B4-4EA5-4236-A64B-2CF013399B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" t="27467" r="23050" b="32000"/>
          <a:stretch/>
        </p:blipFill>
        <p:spPr>
          <a:xfrm>
            <a:off x="1911096" y="2990088"/>
            <a:ext cx="9299448" cy="27797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31C819-F3EF-40FE-B64D-255FB125C35C}"/>
              </a:ext>
            </a:extLst>
          </p:cNvPr>
          <p:cNvSpPr txBox="1"/>
          <p:nvPr/>
        </p:nvSpPr>
        <p:spPr>
          <a:xfrm>
            <a:off x="2063496" y="1926336"/>
            <a:ext cx="9427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These are all examples of lines of symmetry. </a:t>
            </a:r>
          </a:p>
          <a:p>
            <a:pPr algn="ctr"/>
            <a:r>
              <a:rPr lang="en-GB" dirty="0"/>
              <a:t>If you fold down the dotted line the shapes would match exactly. </a:t>
            </a:r>
          </a:p>
        </p:txBody>
      </p:sp>
    </p:spTree>
    <p:extLst>
      <p:ext uri="{BB962C8B-B14F-4D97-AF65-F5344CB8AC3E}">
        <p14:creationId xmlns:p14="http://schemas.microsoft.com/office/powerpoint/2010/main" val="201630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68C013-C10A-4F47-99FA-747ECC87910C}"/>
              </a:ext>
            </a:extLst>
          </p:cNvPr>
          <p:cNvSpPr txBox="1"/>
          <p:nvPr/>
        </p:nvSpPr>
        <p:spPr>
          <a:xfrm>
            <a:off x="1572768" y="466344"/>
            <a:ext cx="1034186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Shapes can have more than 1 line of symmetry.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88C2627-B3E3-408A-ADD5-D7C2737EC5E4}"/>
              </a:ext>
            </a:extLst>
          </p:cNvPr>
          <p:cNvSpPr/>
          <p:nvPr/>
        </p:nvSpPr>
        <p:spPr>
          <a:xfrm>
            <a:off x="5148072" y="2728913"/>
            <a:ext cx="2143125" cy="2141537"/>
          </a:xfrm>
          <a:prstGeom prst="rect">
            <a:avLst/>
          </a:prstGeom>
          <a:solidFill>
            <a:srgbClr val="18A0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630EF-AE96-4ADF-9F79-5993E078BC3C}"/>
              </a:ext>
            </a:extLst>
          </p:cNvPr>
          <p:cNvSpPr txBox="1"/>
          <p:nvPr/>
        </p:nvSpPr>
        <p:spPr>
          <a:xfrm>
            <a:off x="1709928" y="1673352"/>
            <a:ext cx="1020470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lines of symmetry does a square have?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B2688A-9607-42D8-8E6C-AAE7891DD3D0}"/>
              </a:ext>
            </a:extLst>
          </p:cNvPr>
          <p:cNvCxnSpPr/>
          <p:nvPr/>
        </p:nvCxnSpPr>
        <p:spPr>
          <a:xfrm>
            <a:off x="6217920" y="2267712"/>
            <a:ext cx="0" cy="318211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960139-DBDF-4952-859A-1216BFA2B929}"/>
              </a:ext>
            </a:extLst>
          </p:cNvPr>
          <p:cNvCxnSpPr>
            <a:cxnSpLocks/>
          </p:cNvCxnSpPr>
          <p:nvPr/>
        </p:nvCxnSpPr>
        <p:spPr>
          <a:xfrm flipH="1">
            <a:off x="4248912" y="3822192"/>
            <a:ext cx="3694176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D8A221-2870-434F-896B-FFCC63531BA0}"/>
              </a:ext>
            </a:extLst>
          </p:cNvPr>
          <p:cNvCxnSpPr>
            <a:cxnSpLocks/>
          </p:cNvCxnSpPr>
          <p:nvPr/>
        </p:nvCxnSpPr>
        <p:spPr>
          <a:xfrm flipH="1">
            <a:off x="4782312" y="2441448"/>
            <a:ext cx="2706624" cy="2743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478205-0892-414F-A471-FD7603919E25}"/>
              </a:ext>
            </a:extLst>
          </p:cNvPr>
          <p:cNvCxnSpPr>
            <a:cxnSpLocks/>
          </p:cNvCxnSpPr>
          <p:nvPr/>
        </p:nvCxnSpPr>
        <p:spPr>
          <a:xfrm>
            <a:off x="4846320" y="2441448"/>
            <a:ext cx="2642616" cy="262432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EE7493C-D3A3-425E-BEE3-E4051E8A8D36}"/>
              </a:ext>
            </a:extLst>
          </p:cNvPr>
          <p:cNvSpPr txBox="1"/>
          <p:nvPr/>
        </p:nvSpPr>
        <p:spPr>
          <a:xfrm>
            <a:off x="7178040" y="5946385"/>
            <a:ext cx="466801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square has 4 lines of symmetry. </a:t>
            </a:r>
          </a:p>
        </p:txBody>
      </p:sp>
    </p:spTree>
    <p:extLst>
      <p:ext uri="{BB962C8B-B14F-4D97-AF65-F5344CB8AC3E}">
        <p14:creationId xmlns:p14="http://schemas.microsoft.com/office/powerpoint/2010/main" val="425644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>
            <a:extLst>
              <a:ext uri="{FF2B5EF4-FFF2-40B4-BE49-F238E27FC236}">
                <a16:creationId xmlns:a16="http://schemas.microsoft.com/office/drawing/2014/main" id="{0B61F20B-11D5-4FA7-963A-052AF67BABD4}"/>
              </a:ext>
            </a:extLst>
          </p:cNvPr>
          <p:cNvSpPr/>
          <p:nvPr/>
        </p:nvSpPr>
        <p:spPr>
          <a:xfrm>
            <a:off x="4279392" y="1847088"/>
            <a:ext cx="3600000" cy="36000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546D19-89A8-4873-B5A9-646B1391BE85}"/>
              </a:ext>
            </a:extLst>
          </p:cNvPr>
          <p:cNvSpPr txBox="1"/>
          <p:nvPr/>
        </p:nvSpPr>
        <p:spPr>
          <a:xfrm>
            <a:off x="1600200" y="795528"/>
            <a:ext cx="1020470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lines of symmetry does a regular pentagon have?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0C2343-3917-4FC0-AA5E-E8AC181D2DE5}"/>
              </a:ext>
            </a:extLst>
          </p:cNvPr>
          <p:cNvCxnSpPr>
            <a:cxnSpLocks/>
          </p:cNvCxnSpPr>
          <p:nvPr/>
        </p:nvCxnSpPr>
        <p:spPr>
          <a:xfrm>
            <a:off x="6096000" y="1410912"/>
            <a:ext cx="90072" cy="4764024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67DE8D-E593-4A58-98CE-3F7BC9E481D9}"/>
              </a:ext>
            </a:extLst>
          </p:cNvPr>
          <p:cNvCxnSpPr>
            <a:cxnSpLocks/>
          </p:cNvCxnSpPr>
          <p:nvPr/>
        </p:nvCxnSpPr>
        <p:spPr>
          <a:xfrm flipH="1">
            <a:off x="4791456" y="1847088"/>
            <a:ext cx="2724912" cy="384605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B4F07A-A7F0-4419-BB1F-11EE348F8F98}"/>
              </a:ext>
            </a:extLst>
          </p:cNvPr>
          <p:cNvCxnSpPr>
            <a:cxnSpLocks/>
          </p:cNvCxnSpPr>
          <p:nvPr/>
        </p:nvCxnSpPr>
        <p:spPr>
          <a:xfrm>
            <a:off x="3922776" y="3127248"/>
            <a:ext cx="4864608" cy="1563624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4A04819-92BE-4AB0-8226-81995F13F8A3}"/>
              </a:ext>
            </a:extLst>
          </p:cNvPr>
          <p:cNvCxnSpPr>
            <a:cxnSpLocks/>
          </p:cNvCxnSpPr>
          <p:nvPr/>
        </p:nvCxnSpPr>
        <p:spPr>
          <a:xfrm>
            <a:off x="4700016" y="1938528"/>
            <a:ext cx="2700684" cy="363158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751DF9-8E74-401D-BE35-4B52A37F2576}"/>
              </a:ext>
            </a:extLst>
          </p:cNvPr>
          <p:cNvCxnSpPr>
            <a:cxnSpLocks/>
          </p:cNvCxnSpPr>
          <p:nvPr/>
        </p:nvCxnSpPr>
        <p:spPr>
          <a:xfrm flipV="1">
            <a:off x="3807108" y="3127248"/>
            <a:ext cx="4614516" cy="13716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5F1BE64-A1A3-4089-A15C-13EEBB960AC1}"/>
              </a:ext>
            </a:extLst>
          </p:cNvPr>
          <p:cNvSpPr txBox="1"/>
          <p:nvPr/>
        </p:nvSpPr>
        <p:spPr>
          <a:xfrm>
            <a:off x="7178040" y="5946385"/>
            <a:ext cx="466801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regular pentagon has 5 lines of symmetry. </a:t>
            </a:r>
          </a:p>
        </p:txBody>
      </p:sp>
    </p:spTree>
    <p:extLst>
      <p:ext uri="{BB962C8B-B14F-4D97-AF65-F5344CB8AC3E}">
        <p14:creationId xmlns:p14="http://schemas.microsoft.com/office/powerpoint/2010/main" val="359105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 1">
            <a:extLst>
              <a:ext uri="{FF2B5EF4-FFF2-40B4-BE49-F238E27FC236}">
                <a16:creationId xmlns:a16="http://schemas.microsoft.com/office/drawing/2014/main" id="{DD38AFCE-A433-450A-87CE-2D5305F68A50}"/>
              </a:ext>
            </a:extLst>
          </p:cNvPr>
          <p:cNvSpPr/>
          <p:nvPr/>
        </p:nvSpPr>
        <p:spPr>
          <a:xfrm>
            <a:off x="4453128" y="2066544"/>
            <a:ext cx="4361688" cy="3602736"/>
          </a:xfrm>
          <a:prstGeom prst="hear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BFD95D-F60B-4A59-875C-C0AA436F2FDF}"/>
              </a:ext>
            </a:extLst>
          </p:cNvPr>
          <p:cNvSpPr txBox="1"/>
          <p:nvPr/>
        </p:nvSpPr>
        <p:spPr>
          <a:xfrm>
            <a:off x="1600200" y="795528"/>
            <a:ext cx="1020470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lines of symmetry does the heart have?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FDCA50-42C5-42D5-97E5-79A126CFA7E5}"/>
              </a:ext>
            </a:extLst>
          </p:cNvPr>
          <p:cNvCxnSpPr>
            <a:cxnSpLocks/>
          </p:cNvCxnSpPr>
          <p:nvPr/>
        </p:nvCxnSpPr>
        <p:spPr>
          <a:xfrm>
            <a:off x="6603492" y="1485900"/>
            <a:ext cx="90072" cy="4764024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7D1C5C8-8F49-46BB-A1D2-B5119120F087}"/>
              </a:ext>
            </a:extLst>
          </p:cNvPr>
          <p:cNvSpPr txBox="1"/>
          <p:nvPr/>
        </p:nvSpPr>
        <p:spPr>
          <a:xfrm>
            <a:off x="7178040" y="5946385"/>
            <a:ext cx="466801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heart has 1 line of symmetry. </a:t>
            </a:r>
          </a:p>
        </p:txBody>
      </p:sp>
    </p:spTree>
    <p:extLst>
      <p:ext uri="{BB962C8B-B14F-4D97-AF65-F5344CB8AC3E}">
        <p14:creationId xmlns:p14="http://schemas.microsoft.com/office/powerpoint/2010/main" val="398270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597ACF-7817-4C66-B648-962A126D1752}"/>
              </a:ext>
            </a:extLst>
          </p:cNvPr>
          <p:cNvSpPr txBox="1"/>
          <p:nvPr/>
        </p:nvSpPr>
        <p:spPr>
          <a:xfrm>
            <a:off x="1600200" y="795528"/>
            <a:ext cx="1020470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lines of symmetry does an equilateral triangle have? 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B93E0F8E-1117-4F67-B301-EFEF34F6004B}"/>
              </a:ext>
            </a:extLst>
          </p:cNvPr>
          <p:cNvSpPr/>
          <p:nvPr/>
        </p:nvSpPr>
        <p:spPr>
          <a:xfrm>
            <a:off x="4709160" y="2057400"/>
            <a:ext cx="3600000" cy="3600000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27356CE-E358-4F09-AE3F-4BF67ADADC1E}"/>
              </a:ext>
            </a:extLst>
          </p:cNvPr>
          <p:cNvCxnSpPr>
            <a:cxnSpLocks/>
          </p:cNvCxnSpPr>
          <p:nvPr/>
        </p:nvCxnSpPr>
        <p:spPr>
          <a:xfrm>
            <a:off x="6509160" y="1475388"/>
            <a:ext cx="90072" cy="4764024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741814-E4DE-4BE4-B37E-385AE94BF86A}"/>
              </a:ext>
            </a:extLst>
          </p:cNvPr>
          <p:cNvCxnSpPr>
            <a:cxnSpLocks/>
          </p:cNvCxnSpPr>
          <p:nvPr/>
        </p:nvCxnSpPr>
        <p:spPr>
          <a:xfrm>
            <a:off x="4709160" y="2752344"/>
            <a:ext cx="3886200" cy="309981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90F84D-85DF-40E0-A95C-3E19BC18158B}"/>
              </a:ext>
            </a:extLst>
          </p:cNvPr>
          <p:cNvCxnSpPr>
            <a:cxnSpLocks/>
          </p:cNvCxnSpPr>
          <p:nvPr/>
        </p:nvCxnSpPr>
        <p:spPr>
          <a:xfrm flipH="1">
            <a:off x="4422960" y="2633472"/>
            <a:ext cx="4172400" cy="321868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4B9BE3A-24E3-4E75-BC9E-9398A7196BCA}"/>
              </a:ext>
            </a:extLst>
          </p:cNvPr>
          <p:cNvSpPr txBox="1"/>
          <p:nvPr/>
        </p:nvSpPr>
        <p:spPr>
          <a:xfrm>
            <a:off x="7178040" y="5946385"/>
            <a:ext cx="46680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An equilateral triangle has 3 lines of symmetry. </a:t>
            </a:r>
          </a:p>
        </p:txBody>
      </p:sp>
    </p:spTree>
    <p:extLst>
      <p:ext uri="{BB962C8B-B14F-4D97-AF65-F5344CB8AC3E}">
        <p14:creationId xmlns:p14="http://schemas.microsoft.com/office/powerpoint/2010/main" val="272432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37A381-2DFC-4DE1-9911-3B30DF9C7795}"/>
              </a:ext>
            </a:extLst>
          </p:cNvPr>
          <p:cNvSpPr txBox="1"/>
          <p:nvPr/>
        </p:nvSpPr>
        <p:spPr>
          <a:xfrm>
            <a:off x="1600200" y="795528"/>
            <a:ext cx="1020470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lines of symmetry does the lightning bolt have? </a:t>
            </a:r>
          </a:p>
        </p:txBody>
      </p:sp>
      <p:sp>
        <p:nvSpPr>
          <p:cNvPr id="3" name="Lightning Bolt 2">
            <a:extLst>
              <a:ext uri="{FF2B5EF4-FFF2-40B4-BE49-F238E27FC236}">
                <a16:creationId xmlns:a16="http://schemas.microsoft.com/office/drawing/2014/main" id="{3FC7F45B-D76D-418D-A1E1-3E84686FF1A9}"/>
              </a:ext>
            </a:extLst>
          </p:cNvPr>
          <p:cNvSpPr/>
          <p:nvPr/>
        </p:nvSpPr>
        <p:spPr>
          <a:xfrm>
            <a:off x="2843784" y="1984248"/>
            <a:ext cx="6940296" cy="407822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B6CCD-D621-49F2-BD6A-0422BF4748C9}"/>
              </a:ext>
            </a:extLst>
          </p:cNvPr>
          <p:cNvSpPr txBox="1"/>
          <p:nvPr/>
        </p:nvSpPr>
        <p:spPr>
          <a:xfrm>
            <a:off x="7178040" y="5946385"/>
            <a:ext cx="46680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lightning bolt doesn’t have any lines of symmetry. </a:t>
            </a:r>
          </a:p>
        </p:txBody>
      </p:sp>
    </p:spTree>
    <p:extLst>
      <p:ext uri="{BB962C8B-B14F-4D97-AF65-F5344CB8AC3E}">
        <p14:creationId xmlns:p14="http://schemas.microsoft.com/office/powerpoint/2010/main" val="725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1827</TotalTime>
  <Words>166</Words>
  <Application>Microsoft Office PowerPoint</Application>
  <PresentationFormat>Widescreen</PresentationFormat>
  <Paragraphs>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Franklin Gothic Book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156</cp:revision>
  <dcterms:created xsi:type="dcterms:W3CDTF">2020-03-20T11:22:32Z</dcterms:created>
  <dcterms:modified xsi:type="dcterms:W3CDTF">2020-06-10T09:30:45Z</dcterms:modified>
</cp:coreProperties>
</file>