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935"/>
  </p:normalViewPr>
  <p:slideViewPr>
    <p:cSldViewPr snapToGrid="0">
      <p:cViewPr varScale="1">
        <p:scale>
          <a:sx n="105" d="100"/>
          <a:sy n="105" d="100"/>
        </p:scale>
        <p:origin x="2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39 Geometry Lesson #6 completing symmetric figures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61213F-069B-4CF4-8108-08E81490EB00}"/>
              </a:ext>
            </a:extLst>
          </p:cNvPr>
          <p:cNvSpPr txBox="1"/>
          <p:nvPr/>
        </p:nvSpPr>
        <p:spPr>
          <a:xfrm>
            <a:off x="1606296" y="441805"/>
            <a:ext cx="1034186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Remember a line of symmetry is an imaginary line on a 2D shape where you can fold the image and both halves match exactly.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1C819-F3EF-40FE-B64D-255FB125C35C}"/>
              </a:ext>
            </a:extLst>
          </p:cNvPr>
          <p:cNvSpPr txBox="1"/>
          <p:nvPr/>
        </p:nvSpPr>
        <p:spPr>
          <a:xfrm>
            <a:off x="2063495" y="1392780"/>
            <a:ext cx="94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When completing symmetric figures we still have our line of symmetry and still need to make sure that when we fold the shape both sides match.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5CDFFA1-A98B-4242-BD9C-F2B185D66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61383"/>
              </p:ext>
            </p:extLst>
          </p:nvPr>
        </p:nvGraphicFramePr>
        <p:xfrm>
          <a:off x="3026664" y="2852928"/>
          <a:ext cx="6729982" cy="3099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13">
                  <a:extLst>
                    <a:ext uri="{9D8B030D-6E8A-4147-A177-3AD203B41FA5}">
                      <a16:colId xmlns:a16="http://schemas.microsoft.com/office/drawing/2014/main" val="918072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55600202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48704139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877357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419733616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557363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68957647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77401171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558982851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21563155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13336724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2215548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62573976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0837579"/>
                    </a:ext>
                  </a:extLst>
                </a:gridCol>
              </a:tblGrid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6893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99151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99875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84417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6815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93568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0219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29963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43E434D-8714-438E-83BB-F47CBB6B65EB}"/>
              </a:ext>
            </a:extLst>
          </p:cNvPr>
          <p:cNvCxnSpPr/>
          <p:nvPr/>
        </p:nvCxnSpPr>
        <p:spPr>
          <a:xfrm>
            <a:off x="6400800" y="2551176"/>
            <a:ext cx="0" cy="36484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CA0B6BC-3417-40B6-AC21-B08EC223116E}"/>
              </a:ext>
            </a:extLst>
          </p:cNvPr>
          <p:cNvSpPr txBox="1"/>
          <p:nvPr/>
        </p:nvSpPr>
        <p:spPr>
          <a:xfrm>
            <a:off x="2063495" y="6120230"/>
            <a:ext cx="94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figure is symmetric. The squares shaded in orange match on both sides so that when we fold down the red line it folds exactly. </a:t>
            </a:r>
          </a:p>
        </p:txBody>
      </p:sp>
    </p:spTree>
    <p:extLst>
      <p:ext uri="{BB962C8B-B14F-4D97-AF65-F5344CB8AC3E}">
        <p14:creationId xmlns:p14="http://schemas.microsoft.com/office/powerpoint/2010/main" val="201630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4C08E5-46F4-401F-A552-8EFC1E7F54A4}"/>
              </a:ext>
            </a:extLst>
          </p:cNvPr>
          <p:cNvSpPr txBox="1"/>
          <p:nvPr/>
        </p:nvSpPr>
        <p:spPr>
          <a:xfrm>
            <a:off x="1606296" y="441805"/>
            <a:ext cx="1034186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Is this figure symmetric?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7D8E8F-C12A-4630-AA0E-600EF54EC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36740"/>
              </p:ext>
            </p:extLst>
          </p:nvPr>
        </p:nvGraphicFramePr>
        <p:xfrm>
          <a:off x="3136392" y="1783080"/>
          <a:ext cx="6729982" cy="3099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13">
                  <a:extLst>
                    <a:ext uri="{9D8B030D-6E8A-4147-A177-3AD203B41FA5}">
                      <a16:colId xmlns:a16="http://schemas.microsoft.com/office/drawing/2014/main" val="918072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55600202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48704139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877357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419733616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557363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68957647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77401171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558982851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21563155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13336724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2215548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62573976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0837579"/>
                    </a:ext>
                  </a:extLst>
                </a:gridCol>
              </a:tblGrid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6893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99151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99875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84417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6815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93568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0219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2996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13F49A-7CBD-43AF-8F0E-960FB5E5E42A}"/>
              </a:ext>
            </a:extLst>
          </p:cNvPr>
          <p:cNvCxnSpPr/>
          <p:nvPr/>
        </p:nvCxnSpPr>
        <p:spPr>
          <a:xfrm>
            <a:off x="6510528" y="1481328"/>
            <a:ext cx="0" cy="36484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DCFF306-DE49-4586-A392-CE8D4C54359C}"/>
              </a:ext>
            </a:extLst>
          </p:cNvPr>
          <p:cNvSpPr txBox="1"/>
          <p:nvPr/>
        </p:nvSpPr>
        <p:spPr>
          <a:xfrm>
            <a:off x="1697735" y="5778561"/>
            <a:ext cx="94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figure is symmetric. The squares shaded in orange match on both sides so that when we fold down the red line it folds exactly. </a:t>
            </a:r>
          </a:p>
        </p:txBody>
      </p:sp>
    </p:spTree>
    <p:extLst>
      <p:ext uri="{BB962C8B-B14F-4D97-AF65-F5344CB8AC3E}">
        <p14:creationId xmlns:p14="http://schemas.microsoft.com/office/powerpoint/2010/main" val="11458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4C08E5-46F4-401F-A552-8EFC1E7F54A4}"/>
              </a:ext>
            </a:extLst>
          </p:cNvPr>
          <p:cNvSpPr txBox="1"/>
          <p:nvPr/>
        </p:nvSpPr>
        <p:spPr>
          <a:xfrm>
            <a:off x="1606296" y="432661"/>
            <a:ext cx="1034186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Is this figure symmetric?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7D8E8F-C12A-4630-AA0E-600EF54EC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584637"/>
              </p:ext>
            </p:extLst>
          </p:nvPr>
        </p:nvGraphicFramePr>
        <p:xfrm>
          <a:off x="3136392" y="1783080"/>
          <a:ext cx="6729982" cy="3099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13">
                  <a:extLst>
                    <a:ext uri="{9D8B030D-6E8A-4147-A177-3AD203B41FA5}">
                      <a16:colId xmlns:a16="http://schemas.microsoft.com/office/drawing/2014/main" val="918072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55600202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48704139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877357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419733616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557363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68957647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77401171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558982851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21563155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13336724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2215548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62573976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0837579"/>
                    </a:ext>
                  </a:extLst>
                </a:gridCol>
              </a:tblGrid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6893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99151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99875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84417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6815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93568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0219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2996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13F49A-7CBD-43AF-8F0E-960FB5E5E42A}"/>
              </a:ext>
            </a:extLst>
          </p:cNvPr>
          <p:cNvCxnSpPr/>
          <p:nvPr/>
        </p:nvCxnSpPr>
        <p:spPr>
          <a:xfrm>
            <a:off x="6510528" y="1481328"/>
            <a:ext cx="0" cy="36484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DCFF306-DE49-4586-A392-CE8D4C54359C}"/>
              </a:ext>
            </a:extLst>
          </p:cNvPr>
          <p:cNvSpPr txBox="1"/>
          <p:nvPr/>
        </p:nvSpPr>
        <p:spPr>
          <a:xfrm>
            <a:off x="1697735" y="5778561"/>
            <a:ext cx="94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figure is not symmetric. Both sides do not match exactly. If I folded the shape over it wouldn’t </a:t>
            </a:r>
          </a:p>
        </p:txBody>
      </p:sp>
    </p:spTree>
    <p:extLst>
      <p:ext uri="{BB962C8B-B14F-4D97-AF65-F5344CB8AC3E}">
        <p14:creationId xmlns:p14="http://schemas.microsoft.com/office/powerpoint/2010/main" val="413322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4C08E5-46F4-401F-A552-8EFC1E7F54A4}"/>
              </a:ext>
            </a:extLst>
          </p:cNvPr>
          <p:cNvSpPr txBox="1"/>
          <p:nvPr/>
        </p:nvSpPr>
        <p:spPr>
          <a:xfrm>
            <a:off x="1606296" y="432661"/>
            <a:ext cx="1034186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Is this figure symmetric?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7D8E8F-C12A-4630-AA0E-600EF54EC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259559"/>
              </p:ext>
            </p:extLst>
          </p:nvPr>
        </p:nvGraphicFramePr>
        <p:xfrm>
          <a:off x="3136392" y="1783080"/>
          <a:ext cx="6729982" cy="3099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13">
                  <a:extLst>
                    <a:ext uri="{9D8B030D-6E8A-4147-A177-3AD203B41FA5}">
                      <a16:colId xmlns:a16="http://schemas.microsoft.com/office/drawing/2014/main" val="918072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55600202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48704139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877357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419733616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557363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68957647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77401171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558982851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21563155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13336724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2215548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62573976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0837579"/>
                    </a:ext>
                  </a:extLst>
                </a:gridCol>
              </a:tblGrid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6893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99151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99875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84417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6815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93568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0219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2996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13F49A-7CBD-43AF-8F0E-960FB5E5E42A}"/>
              </a:ext>
            </a:extLst>
          </p:cNvPr>
          <p:cNvCxnSpPr>
            <a:cxnSpLocks/>
          </p:cNvCxnSpPr>
          <p:nvPr/>
        </p:nvCxnSpPr>
        <p:spPr>
          <a:xfrm flipH="1">
            <a:off x="1984248" y="3328416"/>
            <a:ext cx="83576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DCFF306-DE49-4586-A392-CE8D4C54359C}"/>
              </a:ext>
            </a:extLst>
          </p:cNvPr>
          <p:cNvSpPr txBox="1"/>
          <p:nvPr/>
        </p:nvSpPr>
        <p:spPr>
          <a:xfrm>
            <a:off x="1697735" y="5778561"/>
            <a:ext cx="94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figure is symmetric. Both sides match. If I folded down the red line the shape would lie exactly the same. </a:t>
            </a:r>
          </a:p>
        </p:txBody>
      </p:sp>
    </p:spTree>
    <p:extLst>
      <p:ext uri="{BB962C8B-B14F-4D97-AF65-F5344CB8AC3E}">
        <p14:creationId xmlns:p14="http://schemas.microsoft.com/office/powerpoint/2010/main" val="358786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4C08E5-46F4-401F-A552-8EFC1E7F54A4}"/>
              </a:ext>
            </a:extLst>
          </p:cNvPr>
          <p:cNvSpPr txBox="1"/>
          <p:nvPr/>
        </p:nvSpPr>
        <p:spPr>
          <a:xfrm>
            <a:off x="1606296" y="432661"/>
            <a:ext cx="1034186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Is this figure symmetric?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7D8E8F-C12A-4630-AA0E-600EF54EC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48304"/>
              </p:ext>
            </p:extLst>
          </p:nvPr>
        </p:nvGraphicFramePr>
        <p:xfrm>
          <a:off x="3136392" y="1783080"/>
          <a:ext cx="6729982" cy="3099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13">
                  <a:extLst>
                    <a:ext uri="{9D8B030D-6E8A-4147-A177-3AD203B41FA5}">
                      <a16:colId xmlns:a16="http://schemas.microsoft.com/office/drawing/2014/main" val="918072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55600202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48704139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877357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4197336164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557363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68957647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77401171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558982851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121563155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3133367240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422155489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625739765"/>
                    </a:ext>
                  </a:extLst>
                </a:gridCol>
                <a:gridCol w="480713">
                  <a:extLst>
                    <a:ext uri="{9D8B030D-6E8A-4147-A177-3AD203B41FA5}">
                      <a16:colId xmlns:a16="http://schemas.microsoft.com/office/drawing/2014/main" val="2500837579"/>
                    </a:ext>
                  </a:extLst>
                </a:gridCol>
              </a:tblGrid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6893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99151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99875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84417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6815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93568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0219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2996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13F49A-7CBD-43AF-8F0E-960FB5E5E42A}"/>
              </a:ext>
            </a:extLst>
          </p:cNvPr>
          <p:cNvCxnSpPr>
            <a:cxnSpLocks/>
          </p:cNvCxnSpPr>
          <p:nvPr/>
        </p:nvCxnSpPr>
        <p:spPr>
          <a:xfrm flipH="1">
            <a:off x="1984248" y="3328416"/>
            <a:ext cx="83576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DCFF306-DE49-4586-A392-CE8D4C54359C}"/>
              </a:ext>
            </a:extLst>
          </p:cNvPr>
          <p:cNvSpPr txBox="1"/>
          <p:nvPr/>
        </p:nvSpPr>
        <p:spPr>
          <a:xfrm>
            <a:off x="1697735" y="5778561"/>
            <a:ext cx="94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figures is not symmetric. Both sides don’t match exactly. If I were to fold the shape down the red line it wouldn’t lie exactly on top.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BCF516A-E92E-431A-A04E-EECB89A01EBF}"/>
              </a:ext>
            </a:extLst>
          </p:cNvPr>
          <p:cNvSpPr/>
          <p:nvPr/>
        </p:nvSpPr>
        <p:spPr>
          <a:xfrm>
            <a:off x="3849624" y="3529584"/>
            <a:ext cx="969264" cy="8780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45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1853</TotalTime>
  <Words>214</Words>
  <Application>Microsoft Office PowerPoint</Application>
  <PresentationFormat>Widescreen</PresentationFormat>
  <Paragraphs>14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159</cp:revision>
  <dcterms:created xsi:type="dcterms:W3CDTF">2020-03-20T11:22:32Z</dcterms:created>
  <dcterms:modified xsi:type="dcterms:W3CDTF">2020-06-10T09:57:17Z</dcterms:modified>
</cp:coreProperties>
</file>