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3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Decimals #9</a:t>
            </a:r>
          </a:p>
          <a:p>
            <a:r>
              <a:rPr lang="en-GB" dirty="0"/>
              <a:t>Dividing by 10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5FB25-4110-4974-9F4A-D367C5FA5E75}"/>
              </a:ext>
            </a:extLst>
          </p:cNvPr>
          <p:cNvGraphicFramePr>
            <a:graphicFrameLocks noGrp="1"/>
          </p:cNvGraphicFramePr>
          <p:nvPr/>
        </p:nvGraphicFramePr>
        <p:xfrm>
          <a:off x="2218439" y="2893299"/>
          <a:ext cx="86960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5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61A482-0B49-4CC9-9502-9C5C05E092DE}"/>
              </a:ext>
            </a:extLst>
          </p:cNvPr>
          <p:cNvSpPr txBox="1"/>
          <p:nvPr/>
        </p:nvSpPr>
        <p:spPr>
          <a:xfrm>
            <a:off x="4722250" y="587776"/>
            <a:ext cx="26371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14 ÷ 10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E5E98-F646-4325-82F0-B20F6988749C}"/>
              </a:ext>
            </a:extLst>
          </p:cNvPr>
          <p:cNvSpPr txBox="1"/>
          <p:nvPr/>
        </p:nvSpPr>
        <p:spPr>
          <a:xfrm>
            <a:off x="2928731" y="1662857"/>
            <a:ext cx="72754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Put 14 into the place value grid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6F63C-39BA-4E37-ACF1-7A1C3299A042}"/>
              </a:ext>
            </a:extLst>
          </p:cNvPr>
          <p:cNvSpPr txBox="1"/>
          <p:nvPr/>
        </p:nvSpPr>
        <p:spPr>
          <a:xfrm>
            <a:off x="5554811" y="3422927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715F65-902E-4766-9775-F0978B183AC0}"/>
              </a:ext>
            </a:extLst>
          </p:cNvPr>
          <p:cNvSpPr txBox="1"/>
          <p:nvPr/>
        </p:nvSpPr>
        <p:spPr>
          <a:xfrm>
            <a:off x="1123121" y="5524122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Divide by 10 by moving each digit one place value column to the left.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A9557C-1564-4034-8823-27CBC8BC89E0}"/>
              </a:ext>
            </a:extLst>
          </p:cNvPr>
          <p:cNvCxnSpPr>
            <a:cxnSpLocks/>
          </p:cNvCxnSpPr>
          <p:nvPr/>
        </p:nvCxnSpPr>
        <p:spPr>
          <a:xfrm>
            <a:off x="6025439" y="3825490"/>
            <a:ext cx="2488571" cy="82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052C1D-9121-4310-825C-C5662B20F1E5}"/>
              </a:ext>
            </a:extLst>
          </p:cNvPr>
          <p:cNvSpPr txBox="1"/>
          <p:nvPr/>
        </p:nvSpPr>
        <p:spPr>
          <a:xfrm>
            <a:off x="8529412" y="4244162"/>
            <a:ext cx="48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A452F-C6D7-4457-A20F-A9E8F273530A}"/>
              </a:ext>
            </a:extLst>
          </p:cNvPr>
          <p:cNvSpPr txBox="1"/>
          <p:nvPr/>
        </p:nvSpPr>
        <p:spPr>
          <a:xfrm>
            <a:off x="5737678" y="423610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4C125-1E52-44BA-9114-642F5B705F86}"/>
              </a:ext>
            </a:extLst>
          </p:cNvPr>
          <p:cNvSpPr txBox="1"/>
          <p:nvPr/>
        </p:nvSpPr>
        <p:spPr>
          <a:xfrm>
            <a:off x="7453836" y="587776"/>
            <a:ext cx="14118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1.4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A6CA09-126B-4F26-BE30-2C478CD627CB}"/>
              </a:ext>
            </a:extLst>
          </p:cNvPr>
          <p:cNvSpPr txBox="1"/>
          <p:nvPr/>
        </p:nvSpPr>
        <p:spPr>
          <a:xfrm>
            <a:off x="4236220" y="341281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4360D5E-788B-40C9-9C61-4FACEB3D79A3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427477" y="4004641"/>
            <a:ext cx="1310201" cy="58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09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9" grpId="0"/>
      <p:bldP spid="11" grpId="0"/>
      <p:bldP spid="14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5FB25-4110-4974-9F4A-D367C5FA5E75}"/>
              </a:ext>
            </a:extLst>
          </p:cNvPr>
          <p:cNvGraphicFramePr>
            <a:graphicFrameLocks noGrp="1"/>
          </p:cNvGraphicFramePr>
          <p:nvPr/>
        </p:nvGraphicFramePr>
        <p:xfrm>
          <a:off x="2218439" y="2893299"/>
          <a:ext cx="86960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5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61A482-0B49-4CC9-9502-9C5C05E092DE}"/>
              </a:ext>
            </a:extLst>
          </p:cNvPr>
          <p:cNvSpPr txBox="1"/>
          <p:nvPr/>
        </p:nvSpPr>
        <p:spPr>
          <a:xfrm>
            <a:off x="4722250" y="587776"/>
            <a:ext cx="26371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17 ÷ 10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E5E98-F646-4325-82F0-B20F6988749C}"/>
              </a:ext>
            </a:extLst>
          </p:cNvPr>
          <p:cNvSpPr txBox="1"/>
          <p:nvPr/>
        </p:nvSpPr>
        <p:spPr>
          <a:xfrm>
            <a:off x="2928731" y="1662857"/>
            <a:ext cx="72754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Put 17 into the place value grid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6F63C-39BA-4E37-ACF1-7A1C3299A042}"/>
              </a:ext>
            </a:extLst>
          </p:cNvPr>
          <p:cNvSpPr txBox="1"/>
          <p:nvPr/>
        </p:nvSpPr>
        <p:spPr>
          <a:xfrm>
            <a:off x="5554811" y="3422927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715F65-902E-4766-9775-F0978B183AC0}"/>
              </a:ext>
            </a:extLst>
          </p:cNvPr>
          <p:cNvSpPr txBox="1"/>
          <p:nvPr/>
        </p:nvSpPr>
        <p:spPr>
          <a:xfrm>
            <a:off x="1123121" y="5524122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Divide by 10 by moving each digit one place value column to the left.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A9557C-1564-4034-8823-27CBC8BC89E0}"/>
              </a:ext>
            </a:extLst>
          </p:cNvPr>
          <p:cNvCxnSpPr>
            <a:cxnSpLocks/>
          </p:cNvCxnSpPr>
          <p:nvPr/>
        </p:nvCxnSpPr>
        <p:spPr>
          <a:xfrm>
            <a:off x="6025439" y="3825490"/>
            <a:ext cx="2488571" cy="82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052C1D-9121-4310-825C-C5662B20F1E5}"/>
              </a:ext>
            </a:extLst>
          </p:cNvPr>
          <p:cNvSpPr txBox="1"/>
          <p:nvPr/>
        </p:nvSpPr>
        <p:spPr>
          <a:xfrm>
            <a:off x="8529412" y="4244162"/>
            <a:ext cx="48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A452F-C6D7-4457-A20F-A9E8F273530A}"/>
              </a:ext>
            </a:extLst>
          </p:cNvPr>
          <p:cNvSpPr txBox="1"/>
          <p:nvPr/>
        </p:nvSpPr>
        <p:spPr>
          <a:xfrm>
            <a:off x="5737678" y="423610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4C125-1E52-44BA-9114-642F5B705F86}"/>
              </a:ext>
            </a:extLst>
          </p:cNvPr>
          <p:cNvSpPr txBox="1"/>
          <p:nvPr/>
        </p:nvSpPr>
        <p:spPr>
          <a:xfrm>
            <a:off x="7453836" y="587776"/>
            <a:ext cx="14118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1.7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A6CA09-126B-4F26-BE30-2C478CD627CB}"/>
              </a:ext>
            </a:extLst>
          </p:cNvPr>
          <p:cNvSpPr txBox="1"/>
          <p:nvPr/>
        </p:nvSpPr>
        <p:spPr>
          <a:xfrm>
            <a:off x="4236220" y="341281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4360D5E-788B-40C9-9C61-4FACEB3D79A3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427477" y="4004641"/>
            <a:ext cx="1310201" cy="58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85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9" grpId="0"/>
      <p:bldP spid="11" grpId="0"/>
      <p:bldP spid="14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5FB25-4110-4974-9F4A-D367C5FA5E75}"/>
              </a:ext>
            </a:extLst>
          </p:cNvPr>
          <p:cNvGraphicFramePr>
            <a:graphicFrameLocks noGrp="1"/>
          </p:cNvGraphicFramePr>
          <p:nvPr/>
        </p:nvGraphicFramePr>
        <p:xfrm>
          <a:off x="2218439" y="2893299"/>
          <a:ext cx="86960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5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61A482-0B49-4CC9-9502-9C5C05E092DE}"/>
              </a:ext>
            </a:extLst>
          </p:cNvPr>
          <p:cNvSpPr txBox="1"/>
          <p:nvPr/>
        </p:nvSpPr>
        <p:spPr>
          <a:xfrm>
            <a:off x="4722250" y="587776"/>
            <a:ext cx="26371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21 ÷ 10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E5E98-F646-4325-82F0-B20F6988749C}"/>
              </a:ext>
            </a:extLst>
          </p:cNvPr>
          <p:cNvSpPr txBox="1"/>
          <p:nvPr/>
        </p:nvSpPr>
        <p:spPr>
          <a:xfrm>
            <a:off x="2928731" y="1662857"/>
            <a:ext cx="72754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Put 21 into the place value grid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6F63C-39BA-4E37-ACF1-7A1C3299A042}"/>
              </a:ext>
            </a:extLst>
          </p:cNvPr>
          <p:cNvSpPr txBox="1"/>
          <p:nvPr/>
        </p:nvSpPr>
        <p:spPr>
          <a:xfrm>
            <a:off x="5554811" y="3422927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715F65-902E-4766-9775-F0978B183AC0}"/>
              </a:ext>
            </a:extLst>
          </p:cNvPr>
          <p:cNvSpPr txBox="1"/>
          <p:nvPr/>
        </p:nvSpPr>
        <p:spPr>
          <a:xfrm>
            <a:off x="1123121" y="5524122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Divide by 10 by moving each digit one place value column to the left.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A9557C-1564-4034-8823-27CBC8BC89E0}"/>
              </a:ext>
            </a:extLst>
          </p:cNvPr>
          <p:cNvCxnSpPr>
            <a:cxnSpLocks/>
          </p:cNvCxnSpPr>
          <p:nvPr/>
        </p:nvCxnSpPr>
        <p:spPr>
          <a:xfrm>
            <a:off x="6025439" y="3825490"/>
            <a:ext cx="2488571" cy="82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052C1D-9121-4310-825C-C5662B20F1E5}"/>
              </a:ext>
            </a:extLst>
          </p:cNvPr>
          <p:cNvSpPr txBox="1"/>
          <p:nvPr/>
        </p:nvSpPr>
        <p:spPr>
          <a:xfrm>
            <a:off x="8529412" y="4244162"/>
            <a:ext cx="48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A452F-C6D7-4457-A20F-A9E8F273530A}"/>
              </a:ext>
            </a:extLst>
          </p:cNvPr>
          <p:cNvSpPr txBox="1"/>
          <p:nvPr/>
        </p:nvSpPr>
        <p:spPr>
          <a:xfrm>
            <a:off x="5737678" y="423610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4C125-1E52-44BA-9114-642F5B705F86}"/>
              </a:ext>
            </a:extLst>
          </p:cNvPr>
          <p:cNvSpPr txBox="1"/>
          <p:nvPr/>
        </p:nvSpPr>
        <p:spPr>
          <a:xfrm>
            <a:off x="7453836" y="587776"/>
            <a:ext cx="14118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2.1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A6CA09-126B-4F26-BE30-2C478CD627CB}"/>
              </a:ext>
            </a:extLst>
          </p:cNvPr>
          <p:cNvSpPr txBox="1"/>
          <p:nvPr/>
        </p:nvSpPr>
        <p:spPr>
          <a:xfrm>
            <a:off x="4236220" y="341281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2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4360D5E-788B-40C9-9C61-4FACEB3D79A3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427477" y="4004641"/>
            <a:ext cx="1310201" cy="58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98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9" grpId="0"/>
      <p:bldP spid="11" grpId="0"/>
      <p:bldP spid="14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5FB25-4110-4974-9F4A-D367C5FA5E75}"/>
              </a:ext>
            </a:extLst>
          </p:cNvPr>
          <p:cNvGraphicFramePr>
            <a:graphicFrameLocks noGrp="1"/>
          </p:cNvGraphicFramePr>
          <p:nvPr/>
        </p:nvGraphicFramePr>
        <p:xfrm>
          <a:off x="2218439" y="2893299"/>
          <a:ext cx="86960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5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61A482-0B49-4CC9-9502-9C5C05E092DE}"/>
              </a:ext>
            </a:extLst>
          </p:cNvPr>
          <p:cNvSpPr txBox="1"/>
          <p:nvPr/>
        </p:nvSpPr>
        <p:spPr>
          <a:xfrm>
            <a:off x="4722250" y="587776"/>
            <a:ext cx="26371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46 ÷ 10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E5E98-F646-4325-82F0-B20F6988749C}"/>
              </a:ext>
            </a:extLst>
          </p:cNvPr>
          <p:cNvSpPr txBox="1"/>
          <p:nvPr/>
        </p:nvSpPr>
        <p:spPr>
          <a:xfrm>
            <a:off x="2928731" y="1662857"/>
            <a:ext cx="72754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Put 46 into the place value grid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6F63C-39BA-4E37-ACF1-7A1C3299A042}"/>
              </a:ext>
            </a:extLst>
          </p:cNvPr>
          <p:cNvSpPr txBox="1"/>
          <p:nvPr/>
        </p:nvSpPr>
        <p:spPr>
          <a:xfrm>
            <a:off x="5554811" y="3422927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715F65-902E-4766-9775-F0978B183AC0}"/>
              </a:ext>
            </a:extLst>
          </p:cNvPr>
          <p:cNvSpPr txBox="1"/>
          <p:nvPr/>
        </p:nvSpPr>
        <p:spPr>
          <a:xfrm>
            <a:off x="1123121" y="5524122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Divide by 10 by moving each digit one place value column to the left.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A9557C-1564-4034-8823-27CBC8BC89E0}"/>
              </a:ext>
            </a:extLst>
          </p:cNvPr>
          <p:cNvCxnSpPr>
            <a:cxnSpLocks/>
          </p:cNvCxnSpPr>
          <p:nvPr/>
        </p:nvCxnSpPr>
        <p:spPr>
          <a:xfrm>
            <a:off x="6025439" y="3825490"/>
            <a:ext cx="2488571" cy="82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052C1D-9121-4310-825C-C5662B20F1E5}"/>
              </a:ext>
            </a:extLst>
          </p:cNvPr>
          <p:cNvSpPr txBox="1"/>
          <p:nvPr/>
        </p:nvSpPr>
        <p:spPr>
          <a:xfrm>
            <a:off x="8529412" y="4244162"/>
            <a:ext cx="48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A452F-C6D7-4457-A20F-A9E8F273530A}"/>
              </a:ext>
            </a:extLst>
          </p:cNvPr>
          <p:cNvSpPr txBox="1"/>
          <p:nvPr/>
        </p:nvSpPr>
        <p:spPr>
          <a:xfrm>
            <a:off x="5737678" y="423610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4C125-1E52-44BA-9114-642F5B705F86}"/>
              </a:ext>
            </a:extLst>
          </p:cNvPr>
          <p:cNvSpPr txBox="1"/>
          <p:nvPr/>
        </p:nvSpPr>
        <p:spPr>
          <a:xfrm>
            <a:off x="7453836" y="587776"/>
            <a:ext cx="14118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4.6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A6CA09-126B-4F26-BE30-2C478CD627CB}"/>
              </a:ext>
            </a:extLst>
          </p:cNvPr>
          <p:cNvSpPr txBox="1"/>
          <p:nvPr/>
        </p:nvSpPr>
        <p:spPr>
          <a:xfrm>
            <a:off x="4236220" y="341281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4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4360D5E-788B-40C9-9C61-4FACEB3D79A3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427477" y="4004641"/>
            <a:ext cx="1310201" cy="58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20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9" grpId="0"/>
      <p:bldP spid="11" grpId="0"/>
      <p:bldP spid="14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40D69F-820D-48F0-B926-7CC151D63424}"/>
              </a:ext>
            </a:extLst>
          </p:cNvPr>
          <p:cNvSpPr txBox="1"/>
          <p:nvPr/>
        </p:nvSpPr>
        <p:spPr>
          <a:xfrm>
            <a:off x="3780499" y="371061"/>
            <a:ext cx="4326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This is my chocolate bar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FCA947-0243-4A60-A4B1-9D1F396FBE7F}"/>
              </a:ext>
            </a:extLst>
          </p:cNvPr>
          <p:cNvSpPr/>
          <p:nvPr/>
        </p:nvSpPr>
        <p:spPr>
          <a:xfrm>
            <a:off x="2869096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688F9F-079A-4618-8E67-0A46A5F2FA01}"/>
              </a:ext>
            </a:extLst>
          </p:cNvPr>
          <p:cNvSpPr/>
          <p:nvPr/>
        </p:nvSpPr>
        <p:spPr>
          <a:xfrm>
            <a:off x="3571461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0ED5A-CD7D-4359-8C98-163B0836EF13}"/>
              </a:ext>
            </a:extLst>
          </p:cNvPr>
          <p:cNvSpPr/>
          <p:nvPr/>
        </p:nvSpPr>
        <p:spPr>
          <a:xfrm>
            <a:off x="4273826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F75BD1-57CB-4E90-BF78-F8E00E389375}"/>
              </a:ext>
            </a:extLst>
          </p:cNvPr>
          <p:cNvSpPr/>
          <p:nvPr/>
        </p:nvSpPr>
        <p:spPr>
          <a:xfrm>
            <a:off x="4976191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406B39-6365-4C73-8A16-BDD28CD90390}"/>
              </a:ext>
            </a:extLst>
          </p:cNvPr>
          <p:cNvSpPr/>
          <p:nvPr/>
        </p:nvSpPr>
        <p:spPr>
          <a:xfrm>
            <a:off x="5678556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A1229E-2B60-4266-9775-29AC8675E076}"/>
              </a:ext>
            </a:extLst>
          </p:cNvPr>
          <p:cNvSpPr/>
          <p:nvPr/>
        </p:nvSpPr>
        <p:spPr>
          <a:xfrm>
            <a:off x="6380921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23276E-6D87-4090-A4A6-F37FB5DC8E3C}"/>
              </a:ext>
            </a:extLst>
          </p:cNvPr>
          <p:cNvSpPr/>
          <p:nvPr/>
        </p:nvSpPr>
        <p:spPr>
          <a:xfrm>
            <a:off x="7083286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A12764-748A-42D2-B563-46F3B53BD8FE}"/>
              </a:ext>
            </a:extLst>
          </p:cNvPr>
          <p:cNvSpPr/>
          <p:nvPr/>
        </p:nvSpPr>
        <p:spPr>
          <a:xfrm>
            <a:off x="7785651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9B944C-A753-4D56-BE1A-9B4C25DB17D1}"/>
              </a:ext>
            </a:extLst>
          </p:cNvPr>
          <p:cNvSpPr/>
          <p:nvPr/>
        </p:nvSpPr>
        <p:spPr>
          <a:xfrm>
            <a:off x="8488016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315F0D-3350-4627-9247-BC9FE7FD4904}"/>
              </a:ext>
            </a:extLst>
          </p:cNvPr>
          <p:cNvSpPr/>
          <p:nvPr/>
        </p:nvSpPr>
        <p:spPr>
          <a:xfrm>
            <a:off x="9190381" y="1590261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E41AFE-4527-4685-AD39-D768AD69A1B9}"/>
              </a:ext>
            </a:extLst>
          </p:cNvPr>
          <p:cNvSpPr txBox="1"/>
          <p:nvPr/>
        </p:nvSpPr>
        <p:spPr>
          <a:xfrm>
            <a:off x="1248513" y="2717998"/>
            <a:ext cx="1026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I’m going to share this with 10 of my friends. What fraction do they each get?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954511-5D5A-4CED-AE57-9143928A5838}"/>
              </a:ext>
            </a:extLst>
          </p:cNvPr>
          <p:cNvSpPr/>
          <p:nvPr/>
        </p:nvSpPr>
        <p:spPr>
          <a:xfrm>
            <a:off x="1590263" y="3823252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731B53-A5C5-413B-B742-1E3516D9625F}"/>
              </a:ext>
            </a:extLst>
          </p:cNvPr>
          <p:cNvSpPr/>
          <p:nvPr/>
        </p:nvSpPr>
        <p:spPr>
          <a:xfrm>
            <a:off x="2584173" y="3829878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E7CE3E-60C2-4FF4-B900-A0695D077BE5}"/>
              </a:ext>
            </a:extLst>
          </p:cNvPr>
          <p:cNvSpPr/>
          <p:nvPr/>
        </p:nvSpPr>
        <p:spPr>
          <a:xfrm>
            <a:off x="3637721" y="3829878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533A2D-EC4C-4637-83B3-726164AEF9F3}"/>
              </a:ext>
            </a:extLst>
          </p:cNvPr>
          <p:cNvSpPr/>
          <p:nvPr/>
        </p:nvSpPr>
        <p:spPr>
          <a:xfrm>
            <a:off x="4601818" y="3823252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5FDF4C-2861-47D7-BEF6-AF9E2E9A2480}"/>
              </a:ext>
            </a:extLst>
          </p:cNvPr>
          <p:cNvSpPr/>
          <p:nvPr/>
        </p:nvSpPr>
        <p:spPr>
          <a:xfrm>
            <a:off x="5585792" y="3829878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F44C57-1349-4075-9FDD-488E1343A3AE}"/>
              </a:ext>
            </a:extLst>
          </p:cNvPr>
          <p:cNvSpPr/>
          <p:nvPr/>
        </p:nvSpPr>
        <p:spPr>
          <a:xfrm>
            <a:off x="6387547" y="3823252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6BB26D-F47B-4BD5-9317-E1B2C695A735}"/>
              </a:ext>
            </a:extLst>
          </p:cNvPr>
          <p:cNvSpPr/>
          <p:nvPr/>
        </p:nvSpPr>
        <p:spPr>
          <a:xfrm>
            <a:off x="7308571" y="3829878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5C5065-3EF1-4EC2-A8BA-B61603EBCDD7}"/>
              </a:ext>
            </a:extLst>
          </p:cNvPr>
          <p:cNvSpPr/>
          <p:nvPr/>
        </p:nvSpPr>
        <p:spPr>
          <a:xfrm>
            <a:off x="8203093" y="3776870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78CC0E-F397-4FD2-A2FE-7749EB691EC7}"/>
              </a:ext>
            </a:extLst>
          </p:cNvPr>
          <p:cNvSpPr/>
          <p:nvPr/>
        </p:nvSpPr>
        <p:spPr>
          <a:xfrm>
            <a:off x="9402415" y="3763617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81E2D43-B394-4893-A9E2-5EFF19315689}"/>
              </a:ext>
            </a:extLst>
          </p:cNvPr>
          <p:cNvSpPr/>
          <p:nvPr/>
        </p:nvSpPr>
        <p:spPr>
          <a:xfrm>
            <a:off x="10601737" y="3763617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101041-FB96-41FA-9CD0-46AF32106EBC}"/>
              </a:ext>
            </a:extLst>
          </p:cNvPr>
          <p:cNvSpPr txBox="1"/>
          <p:nvPr/>
        </p:nvSpPr>
        <p:spPr>
          <a:xfrm>
            <a:off x="1361156" y="5090345"/>
            <a:ext cx="1026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Each person gets 1/10 (or 0.1)</a:t>
            </a:r>
          </a:p>
          <a:p>
            <a:pPr algn="ctr"/>
            <a:r>
              <a:rPr lang="en-GB" sz="2400" dirty="0"/>
              <a:t>They get 1 out of the 10 equal pieces. </a:t>
            </a:r>
          </a:p>
        </p:txBody>
      </p:sp>
    </p:spTree>
    <p:extLst>
      <p:ext uri="{BB962C8B-B14F-4D97-AF65-F5344CB8AC3E}">
        <p14:creationId xmlns:p14="http://schemas.microsoft.com/office/powerpoint/2010/main" val="389149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E05EDB-E654-484C-B916-8DB96E9F4C0A}"/>
              </a:ext>
            </a:extLst>
          </p:cNvPr>
          <p:cNvSpPr txBox="1"/>
          <p:nvPr/>
        </p:nvSpPr>
        <p:spPr>
          <a:xfrm>
            <a:off x="2389021" y="1722782"/>
            <a:ext cx="8053692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When we divide by 10 we are finding 1 tenth of an amount.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4C6B03-9852-4951-9487-866A4FAE1F38}"/>
              </a:ext>
            </a:extLst>
          </p:cNvPr>
          <p:cNvSpPr/>
          <p:nvPr/>
        </p:nvSpPr>
        <p:spPr>
          <a:xfrm>
            <a:off x="1258959" y="470452"/>
            <a:ext cx="702365" cy="7156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671C6A-8A4F-44B1-804F-82D0665C32A8}"/>
              </a:ext>
            </a:extLst>
          </p:cNvPr>
          <p:cNvSpPr txBox="1"/>
          <p:nvPr/>
        </p:nvSpPr>
        <p:spPr>
          <a:xfrm>
            <a:off x="2389021" y="3519392"/>
            <a:ext cx="8053692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are sharing the amount into 10 equal pieces.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78949F-510E-4F34-904D-76319DC05F1B}"/>
              </a:ext>
            </a:extLst>
          </p:cNvPr>
          <p:cNvSpPr txBox="1"/>
          <p:nvPr/>
        </p:nvSpPr>
        <p:spPr>
          <a:xfrm>
            <a:off x="2389021" y="5148469"/>
            <a:ext cx="805369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are making the amount 10 times smaller. </a:t>
            </a:r>
          </a:p>
        </p:txBody>
      </p:sp>
    </p:spTree>
    <p:extLst>
      <p:ext uri="{BB962C8B-B14F-4D97-AF65-F5344CB8AC3E}">
        <p14:creationId xmlns:p14="http://schemas.microsoft.com/office/powerpoint/2010/main" val="27596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F674BD-755E-4AC5-82DD-5A3729ADA574}"/>
              </a:ext>
            </a:extLst>
          </p:cNvPr>
          <p:cNvSpPr txBox="1"/>
          <p:nvPr/>
        </p:nvSpPr>
        <p:spPr>
          <a:xfrm>
            <a:off x="1421613" y="291547"/>
            <a:ext cx="10372822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What happens when we divide 1 or 2 digit numbers by 10?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E77AB-F770-40FC-A737-844BAC8678F9}"/>
              </a:ext>
            </a:extLst>
          </p:cNvPr>
          <p:cNvSpPr txBox="1"/>
          <p:nvPr/>
        </p:nvSpPr>
        <p:spPr>
          <a:xfrm>
            <a:off x="1421613" y="1186069"/>
            <a:ext cx="1037282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number still gets 10 times smaller, but this may result in a decimal answer.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C20D6F-49BB-4217-BD53-971A220521DE}"/>
              </a:ext>
            </a:extLst>
          </p:cNvPr>
          <p:cNvSpPr txBox="1"/>
          <p:nvPr/>
        </p:nvSpPr>
        <p:spPr>
          <a:xfrm>
            <a:off x="1421613" y="1948069"/>
            <a:ext cx="1037282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understand this we need to understand a place value grid.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556806-24A7-49DF-B539-E917189FF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287511"/>
              </p:ext>
            </p:extLst>
          </p:nvPr>
        </p:nvGraphicFramePr>
        <p:xfrm>
          <a:off x="2263520" y="4107591"/>
          <a:ext cx="8689008" cy="156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16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11767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DD5BFE-44B5-4757-B283-F47D86864E6D}"/>
              </a:ext>
            </a:extLst>
          </p:cNvPr>
          <p:cNvSpPr txBox="1"/>
          <p:nvPr/>
        </p:nvSpPr>
        <p:spPr>
          <a:xfrm>
            <a:off x="2293022" y="3019334"/>
            <a:ext cx="1291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divide 100 by 10 to get Tens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81DFEB-E3D3-4BDB-9C66-8AB726F60D8B}"/>
              </a:ext>
            </a:extLst>
          </p:cNvPr>
          <p:cNvCxnSpPr>
            <a:cxnSpLocks/>
          </p:cNvCxnSpPr>
          <p:nvPr/>
        </p:nvCxnSpPr>
        <p:spPr>
          <a:xfrm>
            <a:off x="3367218" y="3583977"/>
            <a:ext cx="788897" cy="1034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61574F-A3C5-4859-B1A1-4BD1FA1A0B80}"/>
              </a:ext>
            </a:extLst>
          </p:cNvPr>
          <p:cNvSpPr txBox="1"/>
          <p:nvPr/>
        </p:nvSpPr>
        <p:spPr>
          <a:xfrm>
            <a:off x="3843918" y="3073018"/>
            <a:ext cx="1291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divide 10 by 10 to get ones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B78726B-ECA0-4622-B135-761807EA3130}"/>
              </a:ext>
            </a:extLst>
          </p:cNvPr>
          <p:cNvCxnSpPr>
            <a:cxnSpLocks/>
          </p:cNvCxnSpPr>
          <p:nvPr/>
        </p:nvCxnSpPr>
        <p:spPr>
          <a:xfrm>
            <a:off x="4802221" y="3662826"/>
            <a:ext cx="1119565" cy="996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16C6E23-5E57-4C5E-93EA-D9A353E568EB}"/>
              </a:ext>
            </a:extLst>
          </p:cNvPr>
          <p:cNvSpPr txBox="1"/>
          <p:nvPr/>
        </p:nvSpPr>
        <p:spPr>
          <a:xfrm>
            <a:off x="5226291" y="3070273"/>
            <a:ext cx="1291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divide 1 by 10 to get tenths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584B137-0FD6-4150-9F2B-E95034321382}"/>
              </a:ext>
            </a:extLst>
          </p:cNvPr>
          <p:cNvCxnSpPr>
            <a:cxnSpLocks/>
          </p:cNvCxnSpPr>
          <p:nvPr/>
        </p:nvCxnSpPr>
        <p:spPr>
          <a:xfrm>
            <a:off x="6424990" y="3662826"/>
            <a:ext cx="2202175" cy="991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4DCCCE8-588C-45DE-B2AB-CB4C6AA999BF}"/>
              </a:ext>
            </a:extLst>
          </p:cNvPr>
          <p:cNvSpPr txBox="1"/>
          <p:nvPr/>
        </p:nvSpPr>
        <p:spPr>
          <a:xfrm>
            <a:off x="8035704" y="2714743"/>
            <a:ext cx="1408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divide 0.1 by 10 to get hundredths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EBF6EB7-81C1-4C5D-9BDD-74657071D09B}"/>
              </a:ext>
            </a:extLst>
          </p:cNvPr>
          <p:cNvCxnSpPr>
            <a:cxnSpLocks/>
          </p:cNvCxnSpPr>
          <p:nvPr/>
        </p:nvCxnSpPr>
        <p:spPr>
          <a:xfrm>
            <a:off x="9192940" y="3449442"/>
            <a:ext cx="888286" cy="1123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C0CDD77-CB59-45BF-9F45-D4A5C1D38B8B}"/>
              </a:ext>
            </a:extLst>
          </p:cNvPr>
          <p:cNvSpPr txBox="1"/>
          <p:nvPr/>
        </p:nvSpPr>
        <p:spPr>
          <a:xfrm>
            <a:off x="1421613" y="5997106"/>
            <a:ext cx="1037282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we divide by 10, the number is one place value column smaller.</a:t>
            </a:r>
          </a:p>
        </p:txBody>
      </p:sp>
    </p:spTree>
    <p:extLst>
      <p:ext uri="{BB962C8B-B14F-4D97-AF65-F5344CB8AC3E}">
        <p14:creationId xmlns:p14="http://schemas.microsoft.com/office/powerpoint/2010/main" val="68890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/>
      <p:bldP spid="9" grpId="0"/>
      <p:bldP spid="11" grpId="0"/>
      <p:bldP spid="14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5FB25-4110-4974-9F4A-D367C5FA5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315959"/>
              </p:ext>
            </p:extLst>
          </p:nvPr>
        </p:nvGraphicFramePr>
        <p:xfrm>
          <a:off x="2218439" y="2893299"/>
          <a:ext cx="86960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5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61A482-0B49-4CC9-9502-9C5C05E092DE}"/>
              </a:ext>
            </a:extLst>
          </p:cNvPr>
          <p:cNvSpPr txBox="1"/>
          <p:nvPr/>
        </p:nvSpPr>
        <p:spPr>
          <a:xfrm>
            <a:off x="4722250" y="587776"/>
            <a:ext cx="26371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2 ÷ 10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E5E98-F646-4325-82F0-B20F6988749C}"/>
              </a:ext>
            </a:extLst>
          </p:cNvPr>
          <p:cNvSpPr txBox="1"/>
          <p:nvPr/>
        </p:nvSpPr>
        <p:spPr>
          <a:xfrm>
            <a:off x="2928731" y="1662857"/>
            <a:ext cx="72754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Put 2 into the place value grid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6F63C-39BA-4E37-ACF1-7A1C3299A042}"/>
              </a:ext>
            </a:extLst>
          </p:cNvPr>
          <p:cNvSpPr txBox="1"/>
          <p:nvPr/>
        </p:nvSpPr>
        <p:spPr>
          <a:xfrm>
            <a:off x="5554811" y="3422927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715F65-902E-4766-9775-F0978B183AC0}"/>
              </a:ext>
            </a:extLst>
          </p:cNvPr>
          <p:cNvSpPr txBox="1"/>
          <p:nvPr/>
        </p:nvSpPr>
        <p:spPr>
          <a:xfrm>
            <a:off x="1123121" y="5524122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Divide by 10 by moving each digit one place value column to the left.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A9557C-1564-4034-8823-27CBC8BC89E0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6040841" y="3776870"/>
            <a:ext cx="2488571" cy="82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052C1D-9121-4310-825C-C5662B20F1E5}"/>
              </a:ext>
            </a:extLst>
          </p:cNvPr>
          <p:cNvSpPr txBox="1"/>
          <p:nvPr/>
        </p:nvSpPr>
        <p:spPr>
          <a:xfrm>
            <a:off x="8529412" y="4244162"/>
            <a:ext cx="48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9BF982-4B35-436C-8345-D842A32E27CF}"/>
              </a:ext>
            </a:extLst>
          </p:cNvPr>
          <p:cNvSpPr txBox="1"/>
          <p:nvPr/>
        </p:nvSpPr>
        <p:spPr>
          <a:xfrm>
            <a:off x="1136373" y="6107979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any place holders.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A452F-C6D7-4457-A20F-A9E8F273530A}"/>
              </a:ext>
            </a:extLst>
          </p:cNvPr>
          <p:cNvSpPr txBox="1"/>
          <p:nvPr/>
        </p:nvSpPr>
        <p:spPr>
          <a:xfrm>
            <a:off x="5737678" y="423610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4C125-1E52-44BA-9114-642F5B705F86}"/>
              </a:ext>
            </a:extLst>
          </p:cNvPr>
          <p:cNvSpPr txBox="1"/>
          <p:nvPr/>
        </p:nvSpPr>
        <p:spPr>
          <a:xfrm>
            <a:off x="7453836" y="587776"/>
            <a:ext cx="14118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0.2</a:t>
            </a:r>
          </a:p>
        </p:txBody>
      </p:sp>
    </p:spTree>
    <p:extLst>
      <p:ext uri="{BB962C8B-B14F-4D97-AF65-F5344CB8AC3E}">
        <p14:creationId xmlns:p14="http://schemas.microsoft.com/office/powerpoint/2010/main" val="167139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9" grpId="0"/>
      <p:bldP spid="10" grpId="0" animBg="1"/>
      <p:bldP spid="11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5FB25-4110-4974-9F4A-D367C5FA5E75}"/>
              </a:ext>
            </a:extLst>
          </p:cNvPr>
          <p:cNvGraphicFramePr>
            <a:graphicFrameLocks noGrp="1"/>
          </p:cNvGraphicFramePr>
          <p:nvPr/>
        </p:nvGraphicFramePr>
        <p:xfrm>
          <a:off x="2218439" y="2893299"/>
          <a:ext cx="86960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5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61A482-0B49-4CC9-9502-9C5C05E092DE}"/>
              </a:ext>
            </a:extLst>
          </p:cNvPr>
          <p:cNvSpPr txBox="1"/>
          <p:nvPr/>
        </p:nvSpPr>
        <p:spPr>
          <a:xfrm>
            <a:off x="4722250" y="587776"/>
            <a:ext cx="26371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3 ÷ 10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E5E98-F646-4325-82F0-B20F6988749C}"/>
              </a:ext>
            </a:extLst>
          </p:cNvPr>
          <p:cNvSpPr txBox="1"/>
          <p:nvPr/>
        </p:nvSpPr>
        <p:spPr>
          <a:xfrm>
            <a:off x="2928731" y="1662857"/>
            <a:ext cx="72754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Put 3 into the place value grid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6F63C-39BA-4E37-ACF1-7A1C3299A042}"/>
              </a:ext>
            </a:extLst>
          </p:cNvPr>
          <p:cNvSpPr txBox="1"/>
          <p:nvPr/>
        </p:nvSpPr>
        <p:spPr>
          <a:xfrm>
            <a:off x="5554811" y="3422927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715F65-902E-4766-9775-F0978B183AC0}"/>
              </a:ext>
            </a:extLst>
          </p:cNvPr>
          <p:cNvSpPr txBox="1"/>
          <p:nvPr/>
        </p:nvSpPr>
        <p:spPr>
          <a:xfrm>
            <a:off x="1123121" y="5524122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Divide by 10 by moving each digit one place value column to the left.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A9557C-1564-4034-8823-27CBC8BC89E0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6040841" y="3776870"/>
            <a:ext cx="2488571" cy="82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052C1D-9121-4310-825C-C5662B20F1E5}"/>
              </a:ext>
            </a:extLst>
          </p:cNvPr>
          <p:cNvSpPr txBox="1"/>
          <p:nvPr/>
        </p:nvSpPr>
        <p:spPr>
          <a:xfrm>
            <a:off x="8529412" y="4244162"/>
            <a:ext cx="48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9BF982-4B35-436C-8345-D842A32E27CF}"/>
              </a:ext>
            </a:extLst>
          </p:cNvPr>
          <p:cNvSpPr txBox="1"/>
          <p:nvPr/>
        </p:nvSpPr>
        <p:spPr>
          <a:xfrm>
            <a:off x="1136373" y="6107979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any place holders.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A452F-C6D7-4457-A20F-A9E8F273530A}"/>
              </a:ext>
            </a:extLst>
          </p:cNvPr>
          <p:cNvSpPr txBox="1"/>
          <p:nvPr/>
        </p:nvSpPr>
        <p:spPr>
          <a:xfrm>
            <a:off x="5737678" y="423610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4C125-1E52-44BA-9114-642F5B705F86}"/>
              </a:ext>
            </a:extLst>
          </p:cNvPr>
          <p:cNvSpPr txBox="1"/>
          <p:nvPr/>
        </p:nvSpPr>
        <p:spPr>
          <a:xfrm>
            <a:off x="7453836" y="587776"/>
            <a:ext cx="14118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0.3</a:t>
            </a:r>
          </a:p>
        </p:txBody>
      </p:sp>
    </p:spTree>
    <p:extLst>
      <p:ext uri="{BB962C8B-B14F-4D97-AF65-F5344CB8AC3E}">
        <p14:creationId xmlns:p14="http://schemas.microsoft.com/office/powerpoint/2010/main" val="169654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9" grpId="0"/>
      <p:bldP spid="10" grpId="0" animBg="1"/>
      <p:bldP spid="11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5FB25-4110-4974-9F4A-D367C5FA5E75}"/>
              </a:ext>
            </a:extLst>
          </p:cNvPr>
          <p:cNvGraphicFramePr>
            <a:graphicFrameLocks noGrp="1"/>
          </p:cNvGraphicFramePr>
          <p:nvPr/>
        </p:nvGraphicFramePr>
        <p:xfrm>
          <a:off x="2218439" y="2893299"/>
          <a:ext cx="86960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5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61A482-0B49-4CC9-9502-9C5C05E092DE}"/>
              </a:ext>
            </a:extLst>
          </p:cNvPr>
          <p:cNvSpPr txBox="1"/>
          <p:nvPr/>
        </p:nvSpPr>
        <p:spPr>
          <a:xfrm>
            <a:off x="4722250" y="587776"/>
            <a:ext cx="26371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6 ÷ 10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E5E98-F646-4325-82F0-B20F6988749C}"/>
              </a:ext>
            </a:extLst>
          </p:cNvPr>
          <p:cNvSpPr txBox="1"/>
          <p:nvPr/>
        </p:nvSpPr>
        <p:spPr>
          <a:xfrm>
            <a:off x="2928731" y="1662857"/>
            <a:ext cx="72754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Put 3 into the place value grid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6F63C-39BA-4E37-ACF1-7A1C3299A042}"/>
              </a:ext>
            </a:extLst>
          </p:cNvPr>
          <p:cNvSpPr txBox="1"/>
          <p:nvPr/>
        </p:nvSpPr>
        <p:spPr>
          <a:xfrm>
            <a:off x="5554811" y="3422927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715F65-902E-4766-9775-F0978B183AC0}"/>
              </a:ext>
            </a:extLst>
          </p:cNvPr>
          <p:cNvSpPr txBox="1"/>
          <p:nvPr/>
        </p:nvSpPr>
        <p:spPr>
          <a:xfrm>
            <a:off x="1123121" y="5524122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Divide by 10 by moving each digit one place value column to the left.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A9557C-1564-4034-8823-27CBC8BC89E0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6040841" y="3776870"/>
            <a:ext cx="2488571" cy="82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052C1D-9121-4310-825C-C5662B20F1E5}"/>
              </a:ext>
            </a:extLst>
          </p:cNvPr>
          <p:cNvSpPr txBox="1"/>
          <p:nvPr/>
        </p:nvSpPr>
        <p:spPr>
          <a:xfrm>
            <a:off x="8529412" y="4244162"/>
            <a:ext cx="48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9BF982-4B35-436C-8345-D842A32E27CF}"/>
              </a:ext>
            </a:extLst>
          </p:cNvPr>
          <p:cNvSpPr txBox="1"/>
          <p:nvPr/>
        </p:nvSpPr>
        <p:spPr>
          <a:xfrm>
            <a:off x="1136373" y="6107979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any place holders.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A452F-C6D7-4457-A20F-A9E8F273530A}"/>
              </a:ext>
            </a:extLst>
          </p:cNvPr>
          <p:cNvSpPr txBox="1"/>
          <p:nvPr/>
        </p:nvSpPr>
        <p:spPr>
          <a:xfrm>
            <a:off x="5737678" y="423610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4C125-1E52-44BA-9114-642F5B705F86}"/>
              </a:ext>
            </a:extLst>
          </p:cNvPr>
          <p:cNvSpPr txBox="1"/>
          <p:nvPr/>
        </p:nvSpPr>
        <p:spPr>
          <a:xfrm>
            <a:off x="7453836" y="587776"/>
            <a:ext cx="14118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0.6</a:t>
            </a:r>
          </a:p>
        </p:txBody>
      </p:sp>
    </p:spTree>
    <p:extLst>
      <p:ext uri="{BB962C8B-B14F-4D97-AF65-F5344CB8AC3E}">
        <p14:creationId xmlns:p14="http://schemas.microsoft.com/office/powerpoint/2010/main" val="269995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9" grpId="0"/>
      <p:bldP spid="10" grpId="0" animBg="1"/>
      <p:bldP spid="11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5FB25-4110-4974-9F4A-D367C5FA5E75}"/>
              </a:ext>
            </a:extLst>
          </p:cNvPr>
          <p:cNvGraphicFramePr>
            <a:graphicFrameLocks noGrp="1"/>
          </p:cNvGraphicFramePr>
          <p:nvPr/>
        </p:nvGraphicFramePr>
        <p:xfrm>
          <a:off x="2218439" y="2893299"/>
          <a:ext cx="86960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5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61A482-0B49-4CC9-9502-9C5C05E092DE}"/>
              </a:ext>
            </a:extLst>
          </p:cNvPr>
          <p:cNvSpPr txBox="1"/>
          <p:nvPr/>
        </p:nvSpPr>
        <p:spPr>
          <a:xfrm>
            <a:off x="4722250" y="587776"/>
            <a:ext cx="26371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9 ÷ 10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E5E98-F646-4325-82F0-B20F6988749C}"/>
              </a:ext>
            </a:extLst>
          </p:cNvPr>
          <p:cNvSpPr txBox="1"/>
          <p:nvPr/>
        </p:nvSpPr>
        <p:spPr>
          <a:xfrm>
            <a:off x="2928731" y="1662857"/>
            <a:ext cx="72754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Put 3 into the place value grid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6F63C-39BA-4E37-ACF1-7A1C3299A042}"/>
              </a:ext>
            </a:extLst>
          </p:cNvPr>
          <p:cNvSpPr txBox="1"/>
          <p:nvPr/>
        </p:nvSpPr>
        <p:spPr>
          <a:xfrm>
            <a:off x="5554811" y="3422927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715F65-902E-4766-9775-F0978B183AC0}"/>
              </a:ext>
            </a:extLst>
          </p:cNvPr>
          <p:cNvSpPr txBox="1"/>
          <p:nvPr/>
        </p:nvSpPr>
        <p:spPr>
          <a:xfrm>
            <a:off x="1123121" y="5524122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Divide by 10 by moving each digit one place value column to the left.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A9557C-1564-4034-8823-27CBC8BC89E0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6040841" y="3776870"/>
            <a:ext cx="2488571" cy="82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052C1D-9121-4310-825C-C5662B20F1E5}"/>
              </a:ext>
            </a:extLst>
          </p:cNvPr>
          <p:cNvSpPr txBox="1"/>
          <p:nvPr/>
        </p:nvSpPr>
        <p:spPr>
          <a:xfrm>
            <a:off x="8529412" y="4244162"/>
            <a:ext cx="48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9BF982-4B35-436C-8345-D842A32E27CF}"/>
              </a:ext>
            </a:extLst>
          </p:cNvPr>
          <p:cNvSpPr txBox="1"/>
          <p:nvPr/>
        </p:nvSpPr>
        <p:spPr>
          <a:xfrm>
            <a:off x="1136373" y="6107979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any place holders.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A452F-C6D7-4457-A20F-A9E8F273530A}"/>
              </a:ext>
            </a:extLst>
          </p:cNvPr>
          <p:cNvSpPr txBox="1"/>
          <p:nvPr/>
        </p:nvSpPr>
        <p:spPr>
          <a:xfrm>
            <a:off x="5737678" y="423610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4C125-1E52-44BA-9114-642F5B705F86}"/>
              </a:ext>
            </a:extLst>
          </p:cNvPr>
          <p:cNvSpPr txBox="1"/>
          <p:nvPr/>
        </p:nvSpPr>
        <p:spPr>
          <a:xfrm>
            <a:off x="7453836" y="587776"/>
            <a:ext cx="14118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421451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9" grpId="0"/>
      <p:bldP spid="10" grpId="0" animBg="1"/>
      <p:bldP spid="11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5FB25-4110-4974-9F4A-D367C5FA5E75}"/>
              </a:ext>
            </a:extLst>
          </p:cNvPr>
          <p:cNvGraphicFramePr>
            <a:graphicFrameLocks noGrp="1"/>
          </p:cNvGraphicFramePr>
          <p:nvPr/>
        </p:nvGraphicFramePr>
        <p:xfrm>
          <a:off x="2218439" y="2893299"/>
          <a:ext cx="86960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933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5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61A482-0B49-4CC9-9502-9C5C05E092DE}"/>
              </a:ext>
            </a:extLst>
          </p:cNvPr>
          <p:cNvSpPr txBox="1"/>
          <p:nvPr/>
        </p:nvSpPr>
        <p:spPr>
          <a:xfrm>
            <a:off x="4722250" y="587776"/>
            <a:ext cx="26371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11 ÷ 10 =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E5E98-F646-4325-82F0-B20F6988749C}"/>
              </a:ext>
            </a:extLst>
          </p:cNvPr>
          <p:cNvSpPr txBox="1"/>
          <p:nvPr/>
        </p:nvSpPr>
        <p:spPr>
          <a:xfrm>
            <a:off x="2928731" y="1662857"/>
            <a:ext cx="727544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Put 11 into the place value grid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6F63C-39BA-4E37-ACF1-7A1C3299A042}"/>
              </a:ext>
            </a:extLst>
          </p:cNvPr>
          <p:cNvSpPr txBox="1"/>
          <p:nvPr/>
        </p:nvSpPr>
        <p:spPr>
          <a:xfrm>
            <a:off x="5554811" y="3422927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715F65-902E-4766-9775-F0978B183AC0}"/>
              </a:ext>
            </a:extLst>
          </p:cNvPr>
          <p:cNvSpPr txBox="1"/>
          <p:nvPr/>
        </p:nvSpPr>
        <p:spPr>
          <a:xfrm>
            <a:off x="1123121" y="5524122"/>
            <a:ext cx="1059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Divide by 10 by moving each digit one place value column to the left.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A9557C-1564-4034-8823-27CBC8BC89E0}"/>
              </a:ext>
            </a:extLst>
          </p:cNvPr>
          <p:cNvCxnSpPr>
            <a:cxnSpLocks/>
          </p:cNvCxnSpPr>
          <p:nvPr/>
        </p:nvCxnSpPr>
        <p:spPr>
          <a:xfrm>
            <a:off x="6025439" y="3825490"/>
            <a:ext cx="2488571" cy="82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052C1D-9121-4310-825C-C5662B20F1E5}"/>
              </a:ext>
            </a:extLst>
          </p:cNvPr>
          <p:cNvSpPr txBox="1"/>
          <p:nvPr/>
        </p:nvSpPr>
        <p:spPr>
          <a:xfrm>
            <a:off x="8529412" y="4244162"/>
            <a:ext cx="486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A452F-C6D7-4457-A20F-A9E8F273530A}"/>
              </a:ext>
            </a:extLst>
          </p:cNvPr>
          <p:cNvSpPr txBox="1"/>
          <p:nvPr/>
        </p:nvSpPr>
        <p:spPr>
          <a:xfrm>
            <a:off x="5737678" y="423610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B4C125-1E52-44BA-9114-642F5B705F86}"/>
              </a:ext>
            </a:extLst>
          </p:cNvPr>
          <p:cNvSpPr txBox="1"/>
          <p:nvPr/>
        </p:nvSpPr>
        <p:spPr>
          <a:xfrm>
            <a:off x="7453836" y="587776"/>
            <a:ext cx="14118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1.1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A6CA09-126B-4F26-BE30-2C478CD627CB}"/>
              </a:ext>
            </a:extLst>
          </p:cNvPr>
          <p:cNvSpPr txBox="1"/>
          <p:nvPr/>
        </p:nvSpPr>
        <p:spPr>
          <a:xfrm>
            <a:off x="4236220" y="3412818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4360D5E-788B-40C9-9C61-4FACEB3D79A3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427477" y="4004641"/>
            <a:ext cx="1310201" cy="58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97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9" grpId="0"/>
      <p:bldP spid="11" grpId="0"/>
      <p:bldP spid="14" grpId="0" animBg="1"/>
      <p:bldP spid="1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939</TotalTime>
  <Words>545</Words>
  <Application>Microsoft Office PowerPoint</Application>
  <PresentationFormat>Widescreen</PresentationFormat>
  <Paragraphs>168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80</cp:revision>
  <dcterms:created xsi:type="dcterms:W3CDTF">2020-03-20T11:22:32Z</dcterms:created>
  <dcterms:modified xsi:type="dcterms:W3CDTF">2020-04-27T12:00:29Z</dcterms:modified>
</cp:coreProperties>
</file>