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0" autoAdjust="0"/>
    <p:restoredTop sz="91935"/>
  </p:normalViewPr>
  <p:slideViewPr>
    <p:cSldViewPr snapToGrid="0">
      <p:cViewPr varScale="1">
        <p:scale>
          <a:sx n="105" d="100"/>
          <a:sy n="105" d="100"/>
        </p:scale>
        <p:origin x="83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72343-0786-2D4E-AACD-078F62C4E206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C0143-7CB7-7B42-A184-C38C0672D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97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C0143-7CB7-7B42-A184-C38C0672D3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12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Geometry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59068A2-26A9-4B1D-86B6-6AB5C28F8528}"/>
              </a:ext>
            </a:extLst>
          </p:cNvPr>
          <p:cNvSpPr txBox="1">
            <a:spLocks/>
          </p:cNvSpPr>
          <p:nvPr/>
        </p:nvSpPr>
        <p:spPr>
          <a:xfrm>
            <a:off x="2832306" y="4108679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Lesson 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46 Position &amp; Direction Review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B31C8E0-099B-46B9-B02F-DAA7642D48A4}"/>
              </a:ext>
            </a:extLst>
          </p:cNvPr>
          <p:cNvSpPr txBox="1"/>
          <p:nvPr/>
        </p:nvSpPr>
        <p:spPr>
          <a:xfrm>
            <a:off x="1335024" y="1143000"/>
            <a:ext cx="10168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Today we are going to review what we have learnt about area and perimeter.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F66BD8-FA7E-4DB7-BAB1-E1D28210AF4C}"/>
              </a:ext>
            </a:extLst>
          </p:cNvPr>
          <p:cNvSpPr txBox="1"/>
          <p:nvPr/>
        </p:nvSpPr>
        <p:spPr>
          <a:xfrm>
            <a:off x="1423416" y="1999488"/>
            <a:ext cx="10168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Have a go at the questions on the work sheet now.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F26EAD-A868-46BD-8E25-3868F012E7C6}"/>
              </a:ext>
            </a:extLst>
          </p:cNvPr>
          <p:cNvSpPr txBox="1"/>
          <p:nvPr/>
        </p:nvSpPr>
        <p:spPr>
          <a:xfrm>
            <a:off x="1511808" y="3944112"/>
            <a:ext cx="10168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When you have finished go through the rest of the slides which will have the answers on.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7E785C2-BFFA-400B-8431-2710D830CA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8877" y="5254228"/>
            <a:ext cx="1301059" cy="107727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706E962-A299-4B5D-BF1B-65B31374B0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2808" y="5107055"/>
            <a:ext cx="1708404" cy="1386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394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793BA28-20C7-4D78-9E52-F95EA95B520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100" t="16133" r="58750" b="18533"/>
          <a:stretch/>
        </p:blipFill>
        <p:spPr>
          <a:xfrm>
            <a:off x="3666744" y="202328"/>
            <a:ext cx="5294376" cy="6453344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435F3BB5-FE7A-4D09-88EF-88E1398519A0}"/>
              </a:ext>
            </a:extLst>
          </p:cNvPr>
          <p:cNvSpPr/>
          <p:nvPr/>
        </p:nvSpPr>
        <p:spPr>
          <a:xfrm>
            <a:off x="4983480" y="5321808"/>
            <a:ext cx="182880" cy="18288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00231FC-9E2C-4260-8300-CFEED9E9B7DE}"/>
              </a:ext>
            </a:extLst>
          </p:cNvPr>
          <p:cNvSpPr/>
          <p:nvPr/>
        </p:nvSpPr>
        <p:spPr>
          <a:xfrm>
            <a:off x="5913120" y="6260592"/>
            <a:ext cx="182880" cy="18288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079EEE-927A-431C-B49E-537308FDE19F}"/>
              </a:ext>
            </a:extLst>
          </p:cNvPr>
          <p:cNvSpPr/>
          <p:nvPr/>
        </p:nvSpPr>
        <p:spPr>
          <a:xfrm>
            <a:off x="7074408" y="3745992"/>
            <a:ext cx="182880" cy="18288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33F879-238C-434D-B59B-DAC8BDDA6520}"/>
              </a:ext>
            </a:extLst>
          </p:cNvPr>
          <p:cNvSpPr txBox="1"/>
          <p:nvPr/>
        </p:nvSpPr>
        <p:spPr>
          <a:xfrm>
            <a:off x="5074920" y="50566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1E4B75-ACBC-4712-8D4D-B94DF3A66CA4}"/>
              </a:ext>
            </a:extLst>
          </p:cNvPr>
          <p:cNvSpPr txBox="1"/>
          <p:nvPr/>
        </p:nvSpPr>
        <p:spPr>
          <a:xfrm>
            <a:off x="6096000" y="6048392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B0FA9A-F906-45B1-A669-BB94D13EF9AE}"/>
              </a:ext>
            </a:extLst>
          </p:cNvPr>
          <p:cNvSpPr txBox="1"/>
          <p:nvPr/>
        </p:nvSpPr>
        <p:spPr>
          <a:xfrm>
            <a:off x="7181338" y="34681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6632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62AFFC5-097C-4DD4-B1D7-A58ECAB8AF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925" t="15468" r="18025" b="9866"/>
          <a:stretch/>
        </p:blipFill>
        <p:spPr>
          <a:xfrm>
            <a:off x="3976116" y="187150"/>
            <a:ext cx="4239768" cy="634831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7A339BF-0D42-42D5-A7F3-BE725F690D68}"/>
              </a:ext>
            </a:extLst>
          </p:cNvPr>
          <p:cNvSpPr txBox="1"/>
          <p:nvPr/>
        </p:nvSpPr>
        <p:spPr>
          <a:xfrm>
            <a:off x="4343400" y="1353312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0      7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668087-3700-4D19-8B0A-F01D2286C848}"/>
              </a:ext>
            </a:extLst>
          </p:cNvPr>
          <p:cNvSpPr txBox="1"/>
          <p:nvPr/>
        </p:nvSpPr>
        <p:spPr>
          <a:xfrm>
            <a:off x="4368605" y="1652016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7      4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FB8FE-F3AE-47A4-8F29-F9691B5D37A9}"/>
              </a:ext>
            </a:extLst>
          </p:cNvPr>
          <p:cNvSpPr txBox="1"/>
          <p:nvPr/>
        </p:nvSpPr>
        <p:spPr>
          <a:xfrm>
            <a:off x="4334493" y="1950720"/>
            <a:ext cx="812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10    9</a:t>
            </a:r>
          </a:p>
        </p:txBody>
      </p:sp>
    </p:spTree>
    <p:extLst>
      <p:ext uri="{BB962C8B-B14F-4D97-AF65-F5344CB8AC3E}">
        <p14:creationId xmlns:p14="http://schemas.microsoft.com/office/powerpoint/2010/main" val="1625457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FF79CB3-DE49-4C02-9379-EBD73DCCDD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225" t="21600" r="54250" b="14000"/>
          <a:stretch/>
        </p:blipFill>
        <p:spPr>
          <a:xfrm>
            <a:off x="3044952" y="246888"/>
            <a:ext cx="5751576" cy="6214790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67B25C16-5ADC-40B5-8953-F92261C17F39}"/>
              </a:ext>
            </a:extLst>
          </p:cNvPr>
          <p:cNvSpPr/>
          <p:nvPr/>
        </p:nvSpPr>
        <p:spPr>
          <a:xfrm>
            <a:off x="5294376" y="5047488"/>
            <a:ext cx="173736" cy="14630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3348545-3A2A-4BA3-BADC-05405044FAED}"/>
              </a:ext>
            </a:extLst>
          </p:cNvPr>
          <p:cNvSpPr/>
          <p:nvPr/>
        </p:nvSpPr>
        <p:spPr>
          <a:xfrm>
            <a:off x="5273040" y="4084402"/>
            <a:ext cx="173736" cy="14630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2D2B30-830B-411E-894B-195F67E42067}"/>
              </a:ext>
            </a:extLst>
          </p:cNvPr>
          <p:cNvSpPr txBox="1"/>
          <p:nvPr/>
        </p:nvSpPr>
        <p:spPr>
          <a:xfrm>
            <a:off x="6757416" y="1664208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(6, 6)</a:t>
            </a:r>
          </a:p>
        </p:txBody>
      </p:sp>
    </p:spTree>
    <p:extLst>
      <p:ext uri="{BB962C8B-B14F-4D97-AF65-F5344CB8AC3E}">
        <p14:creationId xmlns:p14="http://schemas.microsoft.com/office/powerpoint/2010/main" val="2105121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82E0C7C-7531-4B4B-88BB-6307BDA6FF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150" t="18666" r="11950" b="16933"/>
          <a:stretch/>
        </p:blipFill>
        <p:spPr>
          <a:xfrm>
            <a:off x="3099816" y="173735"/>
            <a:ext cx="5833872" cy="623398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97C2614-335B-411E-9065-624A9E3DA469}"/>
              </a:ext>
            </a:extLst>
          </p:cNvPr>
          <p:cNvSpPr txBox="1"/>
          <p:nvPr/>
        </p:nvSpPr>
        <p:spPr>
          <a:xfrm>
            <a:off x="5986272" y="1353312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0F85D6-DA67-4428-A603-170ADD483576}"/>
              </a:ext>
            </a:extLst>
          </p:cNvPr>
          <p:cNvSpPr txBox="1"/>
          <p:nvPr/>
        </p:nvSpPr>
        <p:spPr>
          <a:xfrm>
            <a:off x="7930896" y="1353312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51754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D1D3B9F-89AF-4BDC-800E-3DE455AD59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325" t="17600" r="61600" b="28800"/>
          <a:stretch/>
        </p:blipFill>
        <p:spPr>
          <a:xfrm>
            <a:off x="3685032" y="301751"/>
            <a:ext cx="5230368" cy="582439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1D47ED9-73C3-4CE7-B28B-B547F61EDA4F}"/>
              </a:ext>
            </a:extLst>
          </p:cNvPr>
          <p:cNvSpPr/>
          <p:nvPr/>
        </p:nvSpPr>
        <p:spPr>
          <a:xfrm>
            <a:off x="5266944" y="2606040"/>
            <a:ext cx="713232" cy="73152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979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2D807AD-9C93-4780-94C6-049907070B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776" t="16400" r="13449" b="20933"/>
          <a:stretch/>
        </p:blipFill>
        <p:spPr>
          <a:xfrm>
            <a:off x="3410712" y="347471"/>
            <a:ext cx="5916168" cy="636292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E4B2186-21E2-4DE3-90D3-471DE23144E2}"/>
              </a:ext>
            </a:extLst>
          </p:cNvPr>
          <p:cNvSpPr txBox="1"/>
          <p:nvPr/>
        </p:nvSpPr>
        <p:spPr>
          <a:xfrm>
            <a:off x="1252728" y="1719072"/>
            <a:ext cx="7168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Blue to red – 4 squares right, 1 square up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dirty="0">
                <a:solidFill>
                  <a:srgbClr val="FF0000"/>
                </a:solidFill>
              </a:rPr>
              <a:t>Red to orange  - 5 squares up, 2 squares left  </a:t>
            </a:r>
          </a:p>
        </p:txBody>
      </p:sp>
    </p:spTree>
    <p:extLst>
      <p:ext uri="{BB962C8B-B14F-4D97-AF65-F5344CB8AC3E}">
        <p14:creationId xmlns:p14="http://schemas.microsoft.com/office/powerpoint/2010/main" val="101239842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1680</TotalTime>
  <Words>93</Words>
  <Application>Microsoft Office PowerPoint</Application>
  <PresentationFormat>Widescreen</PresentationFormat>
  <Paragraphs>18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Franklin Gothic Book</vt:lpstr>
      <vt:lpstr>Crop</vt:lpstr>
      <vt:lpstr>Year 4 Geometry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148</cp:revision>
  <dcterms:created xsi:type="dcterms:W3CDTF">2020-03-20T11:22:32Z</dcterms:created>
  <dcterms:modified xsi:type="dcterms:W3CDTF">2020-06-10T11:24:26Z</dcterms:modified>
</cp:coreProperties>
</file>