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78" r:id="rId4"/>
    <p:sldId id="293" r:id="rId5"/>
    <p:sldId id="295" r:id="rId6"/>
    <p:sldId id="29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286"/>
  </p:normalViewPr>
  <p:slideViewPr>
    <p:cSldViewPr snapToGrid="0" snapToObjects="1">
      <p:cViewPr varScale="1">
        <p:scale>
          <a:sx n="120" d="100"/>
          <a:sy n="12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11 Lesson 1– Multiplying fractions to a whole number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x 3/4=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7608168" y="1628801"/>
            <a:ext cx="2636747" cy="3693319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Converting the whole number into a fraction by putting it over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Multiplying the two numerators.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Multiplying the two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Simplifying if this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Converting back to a mixed number if this is possible.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A6F31C-EBE6-4148-BA9F-70CECB88A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07862"/>
              </p:ext>
            </p:extLst>
          </p:nvPr>
        </p:nvGraphicFramePr>
        <p:xfrm>
          <a:off x="2004666" y="2154344"/>
          <a:ext cx="5410942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2446">
                  <a:extLst>
                    <a:ext uri="{9D8B030D-6E8A-4147-A177-3AD203B41FA5}">
                      <a16:colId xmlns:a16="http://schemas.microsoft.com/office/drawing/2014/main" val="2271085106"/>
                    </a:ext>
                  </a:extLst>
                </a:gridCol>
                <a:gridCol w="772446">
                  <a:extLst>
                    <a:ext uri="{9D8B030D-6E8A-4147-A177-3AD203B41FA5}">
                      <a16:colId xmlns:a16="http://schemas.microsoft.com/office/drawing/2014/main" val="1710665036"/>
                    </a:ext>
                  </a:extLst>
                </a:gridCol>
                <a:gridCol w="773210">
                  <a:extLst>
                    <a:ext uri="{9D8B030D-6E8A-4147-A177-3AD203B41FA5}">
                      <a16:colId xmlns:a16="http://schemas.microsoft.com/office/drawing/2014/main" val="3239101516"/>
                    </a:ext>
                  </a:extLst>
                </a:gridCol>
                <a:gridCol w="773210">
                  <a:extLst>
                    <a:ext uri="{9D8B030D-6E8A-4147-A177-3AD203B41FA5}">
                      <a16:colId xmlns:a16="http://schemas.microsoft.com/office/drawing/2014/main" val="444657152"/>
                    </a:ext>
                  </a:extLst>
                </a:gridCol>
                <a:gridCol w="773210">
                  <a:extLst>
                    <a:ext uri="{9D8B030D-6E8A-4147-A177-3AD203B41FA5}">
                      <a16:colId xmlns:a16="http://schemas.microsoft.com/office/drawing/2014/main" val="1581529811"/>
                    </a:ext>
                  </a:extLst>
                </a:gridCol>
                <a:gridCol w="773210">
                  <a:extLst>
                    <a:ext uri="{9D8B030D-6E8A-4147-A177-3AD203B41FA5}">
                      <a16:colId xmlns:a16="http://schemas.microsoft.com/office/drawing/2014/main" val="642244898"/>
                    </a:ext>
                  </a:extLst>
                </a:gridCol>
                <a:gridCol w="773210">
                  <a:extLst>
                    <a:ext uri="{9D8B030D-6E8A-4147-A177-3AD203B41FA5}">
                      <a16:colId xmlns:a16="http://schemas.microsoft.com/office/drawing/2014/main" val="3690942624"/>
                    </a:ext>
                  </a:extLst>
                </a:gridCol>
              </a:tblGrid>
              <a:tr h="8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4 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X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3 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=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12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=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3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53820"/>
                  </a:ext>
                </a:extLst>
              </a:tr>
              <a:tr h="123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4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4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4380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0111D9-B95E-3742-9345-4AA4C6E9D2FA}"/>
              </a:ext>
            </a:extLst>
          </p:cNvPr>
          <p:cNvSpPr txBox="1"/>
          <p:nvPr/>
        </p:nvSpPr>
        <p:spPr>
          <a:xfrm>
            <a:off x="1201479" y="4667693"/>
            <a:ext cx="5858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 from last week – a whole number must be converted in to a fraction. The whole number is always put as the numerator. From there, you can multiply and then convert/simplify your fraction.</a:t>
            </a:r>
          </a:p>
        </p:txBody>
      </p:sp>
    </p:spTree>
    <p:extLst>
      <p:ext uri="{BB962C8B-B14F-4D97-AF65-F5344CB8AC3E}">
        <p14:creationId xmlns:p14="http://schemas.microsoft.com/office/powerpoint/2010/main" val="371627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x 3/8=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7608168" y="1628801"/>
            <a:ext cx="2636747" cy="3693319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Converting the whole number into a fraction by putting it over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Multiplying the two numerators.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Multiplying the two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Simplifying if this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Converting back to a mixed number if this is possible.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A6F31C-EBE6-4148-BA9F-70CECB88A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884030"/>
              </p:ext>
            </p:extLst>
          </p:nvPr>
        </p:nvGraphicFramePr>
        <p:xfrm>
          <a:off x="2004666" y="2154344"/>
          <a:ext cx="5410942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5866">
                  <a:extLst>
                    <a:ext uri="{9D8B030D-6E8A-4147-A177-3AD203B41FA5}">
                      <a16:colId xmlns:a16="http://schemas.microsoft.com/office/drawing/2014/main" val="2271085106"/>
                    </a:ext>
                  </a:extLst>
                </a:gridCol>
                <a:gridCol w="675866">
                  <a:extLst>
                    <a:ext uri="{9D8B030D-6E8A-4147-A177-3AD203B41FA5}">
                      <a16:colId xmlns:a16="http://schemas.microsoft.com/office/drawing/2014/main" val="1710665036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3239101516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444657152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1581529811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642244898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3690942624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1547426590"/>
                    </a:ext>
                  </a:extLst>
                </a:gridCol>
              </a:tblGrid>
              <a:tr h="85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X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3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=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15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</a:rPr>
                        <a:t>=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53820"/>
                  </a:ext>
                </a:extLst>
              </a:tr>
              <a:tr h="123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 8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8 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43803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295DE2-E836-1E4E-82B7-2E751101ABEB}"/>
              </a:ext>
            </a:extLst>
          </p:cNvPr>
          <p:cNvSpPr txBox="1"/>
          <p:nvPr/>
        </p:nvSpPr>
        <p:spPr>
          <a:xfrm>
            <a:off x="1201479" y="4667693"/>
            <a:ext cx="5858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Remember from last week – a whole number must be converted in to a fraction. The whole number is always put as the numerator. From there, you can multiply and then convert/simplify your fraction.</a:t>
            </a:r>
          </a:p>
        </p:txBody>
      </p:sp>
    </p:spTree>
    <p:extLst>
      <p:ext uri="{BB962C8B-B14F-4D97-AF65-F5344CB8AC3E}">
        <p14:creationId xmlns:p14="http://schemas.microsoft.com/office/powerpoint/2010/main" val="2471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9501C2-AC9E-3D46-8533-5E4E12EBC286}"/>
              </a:ext>
            </a:extLst>
          </p:cNvPr>
          <p:cNvSpPr/>
          <p:nvPr/>
        </p:nvSpPr>
        <p:spPr>
          <a:xfrm>
            <a:off x="2277224" y="675041"/>
            <a:ext cx="8964517" cy="510909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Write the whole number as a fraction over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numerators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denominators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Covert to a mixed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Simplify your answer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2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308</Words>
  <Application>Microsoft Macintosh PowerPoint</Application>
  <PresentationFormat>Widescreen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4 x 3/4=</vt:lpstr>
      <vt:lpstr>5 x 3/8=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27</cp:revision>
  <dcterms:created xsi:type="dcterms:W3CDTF">2020-05-25T12:41:35Z</dcterms:created>
  <dcterms:modified xsi:type="dcterms:W3CDTF">2020-06-29T16:13:22Z</dcterms:modified>
</cp:coreProperties>
</file>