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0"/>
  </p:notesMasterIdLst>
  <p:sldIdLst>
    <p:sldId id="320" r:id="rId2"/>
    <p:sldId id="324" r:id="rId3"/>
    <p:sldId id="327" r:id="rId4"/>
    <p:sldId id="321" r:id="rId5"/>
    <p:sldId id="331" r:id="rId6"/>
    <p:sldId id="325" r:id="rId7"/>
    <p:sldId id="329" r:id="rId8"/>
    <p:sldId id="32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p:restoredTop sz="88654"/>
  </p:normalViewPr>
  <p:slideViewPr>
    <p:cSldViewPr snapToGrid="0" snapToObjects="1">
      <p:cViewPr varScale="1">
        <p:scale>
          <a:sx n="77" d="100"/>
          <a:sy n="77" d="100"/>
        </p:scale>
        <p:origin x="86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encourage the children to watch it once all the way through so they can focus on what they can see and hear and understand what is happening.</a:t>
            </a:r>
          </a:p>
          <a:p>
            <a:r>
              <a:rPr lang="en-US" dirty="0"/>
              <a:t>I would then watch it for a second time, this time, making notes along the way of key words/phrases/facts, things they can see/hear.</a:t>
            </a:r>
          </a:p>
          <a:p>
            <a:r>
              <a:rPr lang="en-US" dirty="0"/>
              <a:t>For today’s task, children will be writing in first person, pretending they are the astronaut. When watching the clip, they will need to think about how they are feeling, what they are thinking etc.</a:t>
            </a:r>
          </a:p>
        </p:txBody>
      </p:sp>
      <p:sp>
        <p:nvSpPr>
          <p:cNvPr id="4" name="Slide Number Placeholder 3"/>
          <p:cNvSpPr>
            <a:spLocks noGrp="1"/>
          </p:cNvSpPr>
          <p:nvPr>
            <p:ph type="sldNum" sz="quarter" idx="5"/>
          </p:nvPr>
        </p:nvSpPr>
        <p:spPr/>
        <p:txBody>
          <a:bodyPr/>
          <a:lstStyle/>
          <a:p>
            <a:fld id="{AC9E5D77-2A61-3D42-B4BE-D8AED5E30A5C}" type="slidenum">
              <a:rPr lang="en-US" smtClean="0"/>
              <a:t>2</a:t>
            </a:fld>
            <a:endParaRPr lang="en-US"/>
          </a:p>
        </p:txBody>
      </p:sp>
    </p:spTree>
    <p:extLst>
      <p:ext uri="{BB962C8B-B14F-4D97-AF65-F5344CB8AC3E}">
        <p14:creationId xmlns:p14="http://schemas.microsoft.com/office/powerpoint/2010/main" val="613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=GBGDmin_38E </a:t>
            </a:r>
          </a:p>
        </p:txBody>
      </p:sp>
      <p:sp>
        <p:nvSpPr>
          <p:cNvPr id="4" name="Slide Number Placeholder 3"/>
          <p:cNvSpPr>
            <a:spLocks noGrp="1"/>
          </p:cNvSpPr>
          <p:nvPr>
            <p:ph type="sldNum" sz="quarter" idx="5"/>
          </p:nvPr>
        </p:nvSpPr>
        <p:spPr/>
        <p:txBody>
          <a:bodyPr/>
          <a:lstStyle/>
          <a:p>
            <a:fld id="{AC9E5D77-2A61-3D42-B4BE-D8AED5E30A5C}" type="slidenum">
              <a:rPr lang="en-US" smtClean="0"/>
              <a:t>3</a:t>
            </a:fld>
            <a:endParaRPr lang="en-US"/>
          </a:p>
        </p:txBody>
      </p:sp>
    </p:spTree>
    <p:extLst>
      <p:ext uri="{BB962C8B-B14F-4D97-AF65-F5344CB8AC3E}">
        <p14:creationId xmlns:p14="http://schemas.microsoft.com/office/powerpoint/2010/main" val="25022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4</a:t>
            </a:fld>
            <a:endParaRPr lang="en-US"/>
          </a:p>
        </p:txBody>
      </p:sp>
    </p:spTree>
    <p:extLst>
      <p:ext uri="{BB962C8B-B14F-4D97-AF65-F5344CB8AC3E}">
        <p14:creationId xmlns:p14="http://schemas.microsoft.com/office/powerpoint/2010/main" val="388966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quite comfortable writing a diary entry as they are writing in first person. However, children need to focus on the actual content of their sentences/work. They should ensure they are all high-quality and showcase their amazing skills. Encourage children to read their work through before moving on to the next sentence to ensure it makes sense and flows. I would LOVE to read any work that children produce so please feel free to take pictures and email them to Mr Douglas who could forward them over or upload them to Twitter.</a:t>
            </a:r>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7</a:t>
            </a:fld>
            <a:endParaRPr lang="en-US"/>
          </a:p>
        </p:txBody>
      </p:sp>
    </p:spTree>
    <p:extLst>
      <p:ext uri="{BB962C8B-B14F-4D97-AF65-F5344CB8AC3E}">
        <p14:creationId xmlns:p14="http://schemas.microsoft.com/office/powerpoint/2010/main" val="373632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5/14/2020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5/14/2020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www.youtube.com/watch?v=GBGDmin_38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game&#10;&#10;Description automatically generated">
            <a:extLst>
              <a:ext uri="{FF2B5EF4-FFF2-40B4-BE49-F238E27FC236}">
                <a16:creationId xmlns:a16="http://schemas.microsoft.com/office/drawing/2014/main" id="{8EA1005D-FD3B-C246-8F96-37A1784EB5B5}"/>
              </a:ext>
            </a:extLst>
          </p:cNvPr>
          <p:cNvPicPr>
            <a:picLocks noChangeAspect="1"/>
          </p:cNvPicPr>
          <p:nvPr/>
        </p:nvPicPr>
        <p:blipFill rotWithShape="1">
          <a:blip r:embed="rId7"/>
          <a:srcRect t="11780" b="5867"/>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5" name="Picture 4" descr="A drawing of a person&#10;&#10;Description automatically generated">
            <a:extLst>
              <a:ext uri="{FF2B5EF4-FFF2-40B4-BE49-F238E27FC236}">
                <a16:creationId xmlns:a16="http://schemas.microsoft.com/office/drawing/2014/main" id="{CFDBEAF5-B1B3-2D4B-B561-D520D5E4C764}"/>
              </a:ext>
            </a:extLst>
          </p:cNvPr>
          <p:cNvPicPr>
            <a:picLocks noChangeAspect="1"/>
          </p:cNvPicPr>
          <p:nvPr/>
        </p:nvPicPr>
        <p:blipFill rotWithShape="1">
          <a:blip r:embed="rId8"/>
          <a:srcRect l="23031" r="23103" b="1"/>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636916" y="4854346"/>
            <a:ext cx="10407602" cy="868026"/>
          </a:xfrm>
          <a:prstGeom prst="rect">
            <a:avLst/>
          </a:prstGeom>
        </p:spPr>
        <p:txBody>
          <a:bodyPr vert="horz" lIns="91440" tIns="45720" rIns="91440" bIns="45720" rtlCol="0" anchor="b">
            <a:normAutofit fontScale="70000" lnSpcReduction="20000"/>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Imaginative Writing in the form of a diary entry</a:t>
            </a:r>
          </a:p>
        </p:txBody>
      </p:sp>
    </p:spTree>
    <p:extLst>
      <p:ext uri="{BB962C8B-B14F-4D97-AF65-F5344CB8AC3E}">
        <p14:creationId xmlns:p14="http://schemas.microsoft.com/office/powerpoint/2010/main" val="83762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00F6966-5EE0-D24F-B645-D16EEA87A08F}"/>
              </a:ext>
            </a:extLst>
          </p:cNvPr>
          <p:cNvSpPr/>
          <p:nvPr/>
        </p:nvSpPr>
        <p:spPr>
          <a:xfrm>
            <a:off x="457200" y="1295400"/>
            <a:ext cx="11277600" cy="50444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Arial Rounded MT Bold" panose="020F0704030504030204" pitchFamily="34" charset="77"/>
              </a:rPr>
              <a:t>On the following slide, there is a link to a video clip. This is based on a planet called Pandora from the film Avatar. I’ve also included pictures of the planet to inspire your writing.</a:t>
            </a:r>
          </a:p>
          <a:p>
            <a:pPr algn="ctr"/>
            <a:endParaRPr lang="en-US" sz="2800" dirty="0">
              <a:latin typeface="Arial Rounded MT Bold" panose="020F0704030504030204" pitchFamily="34" charset="77"/>
            </a:endParaRPr>
          </a:p>
          <a:p>
            <a:pPr algn="ctr"/>
            <a:r>
              <a:rPr lang="en-US" sz="2800" dirty="0">
                <a:latin typeface="Arial Rounded MT Bold" panose="020F0704030504030204" pitchFamily="34" charset="77"/>
              </a:rPr>
              <a:t>Your task today will be to write a diary entry as though you are an astronaut visiting Pandora for the first time. </a:t>
            </a:r>
          </a:p>
          <a:p>
            <a:pPr algn="ctr"/>
            <a:r>
              <a:rPr lang="en-US" sz="2800" dirty="0">
                <a:latin typeface="Arial Rounded MT Bold" panose="020F0704030504030204" pitchFamily="34" charset="77"/>
              </a:rPr>
              <a:t>You will need to listen closely to the description (you might want to note key words/facts down) so you can discuss your experiences, thoughts and feelings when landing on this planet.</a:t>
            </a:r>
          </a:p>
        </p:txBody>
      </p:sp>
    </p:spTree>
    <p:extLst>
      <p:ext uri="{BB962C8B-B14F-4D97-AF65-F5344CB8AC3E}">
        <p14:creationId xmlns:p14="http://schemas.microsoft.com/office/powerpoint/2010/main" val="26118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picture containing outdoor, plane, flying, view&#10;&#10;Description automatically generated">
            <a:hlinkClick r:id="rId4"/>
            <a:extLst>
              <a:ext uri="{FF2B5EF4-FFF2-40B4-BE49-F238E27FC236}">
                <a16:creationId xmlns:a16="http://schemas.microsoft.com/office/drawing/2014/main" id="{A130A5F4-9F53-3944-B794-580FC57DE5D1}"/>
              </a:ext>
            </a:extLst>
          </p:cNvPr>
          <p:cNvPicPr>
            <a:picLocks noChangeAspect="1"/>
          </p:cNvPicPr>
          <p:nvPr/>
        </p:nvPicPr>
        <p:blipFill rotWithShape="1">
          <a:blip r:embed="rId5"/>
          <a:srcRect r="444"/>
          <a:stretch/>
        </p:blipFill>
        <p:spPr>
          <a:xfrm>
            <a:off x="20" y="10"/>
            <a:ext cx="12191980" cy="6857990"/>
          </a:xfrm>
          <a:prstGeom prst="rect">
            <a:avLst/>
          </a:prstGeom>
        </p:spPr>
      </p:pic>
    </p:spTree>
    <p:extLst>
      <p:ext uri="{BB962C8B-B14F-4D97-AF65-F5344CB8AC3E}">
        <p14:creationId xmlns:p14="http://schemas.microsoft.com/office/powerpoint/2010/main" val="27416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outdoor, grass, water, sheep&#10;&#10;Description automatically generated">
            <a:extLst>
              <a:ext uri="{FF2B5EF4-FFF2-40B4-BE49-F238E27FC236}">
                <a16:creationId xmlns:a16="http://schemas.microsoft.com/office/drawing/2014/main" id="{879788FF-6C48-144B-A02B-50E4C1A47458}"/>
              </a:ext>
            </a:extLst>
          </p:cNvPr>
          <p:cNvPicPr>
            <a:picLocks noChangeAspect="1"/>
          </p:cNvPicPr>
          <p:nvPr/>
        </p:nvPicPr>
        <p:blipFill rotWithShape="1">
          <a:blip r:embed="rId4"/>
          <a:srcRect l="31879" r="18163" b="1"/>
          <a:stretch/>
        </p:blipFill>
        <p:spPr>
          <a:xfrm>
            <a:off x="6092952" y="10"/>
            <a:ext cx="6099048" cy="6867134"/>
          </a:xfrm>
          <a:prstGeom prst="rect">
            <a:avLst/>
          </a:prstGeom>
        </p:spPr>
      </p:pic>
      <p:pic>
        <p:nvPicPr>
          <p:cNvPr id="4" name="Picture 3" descr="A view of a christmas tree&#10;&#10;Description automatically generated">
            <a:extLst>
              <a:ext uri="{FF2B5EF4-FFF2-40B4-BE49-F238E27FC236}">
                <a16:creationId xmlns:a16="http://schemas.microsoft.com/office/drawing/2014/main" id="{13BF0152-6DDB-BE4F-BDAC-6D194BF518EA}"/>
              </a:ext>
            </a:extLst>
          </p:cNvPr>
          <p:cNvPicPr>
            <a:picLocks noChangeAspect="1"/>
          </p:cNvPicPr>
          <p:nvPr/>
        </p:nvPicPr>
        <p:blipFill rotWithShape="1">
          <a:blip r:embed="rId5"/>
          <a:srcRect l="21637" r="28405" b="1"/>
          <a:stretch/>
        </p:blipFill>
        <p:spPr>
          <a:xfrm>
            <a:off x="20" y="10"/>
            <a:ext cx="6099028" cy="6867134"/>
          </a:xfrm>
          <a:prstGeom prst="rect">
            <a:avLst/>
          </a:prstGeom>
        </p:spPr>
      </p:pic>
    </p:spTree>
    <p:extLst>
      <p:ext uri="{BB962C8B-B14F-4D97-AF65-F5344CB8AC3E}">
        <p14:creationId xmlns:p14="http://schemas.microsoft.com/office/powerpoint/2010/main" val="50844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59E445-83D7-4F7C-8B6B-79EDEFA5F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E43DD8-7DEF-4A83-A303-10947F34B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screenshot of text&#10;&#10;Description automatically generated">
            <a:extLst>
              <a:ext uri="{FF2B5EF4-FFF2-40B4-BE49-F238E27FC236}">
                <a16:creationId xmlns:a16="http://schemas.microsoft.com/office/drawing/2014/main" id="{687D19D9-A56B-2644-B230-8B756943FD2D}"/>
              </a:ext>
            </a:extLst>
          </p:cNvPr>
          <p:cNvPicPr>
            <a:picLocks noChangeAspect="1"/>
          </p:cNvPicPr>
          <p:nvPr/>
        </p:nvPicPr>
        <p:blipFill>
          <a:blip r:embed="rId2"/>
          <a:stretch>
            <a:fillRect/>
          </a:stretch>
        </p:blipFill>
        <p:spPr>
          <a:xfrm>
            <a:off x="0" y="0"/>
            <a:ext cx="12192000" cy="7057505"/>
          </a:xfrm>
          <a:prstGeom prst="rect">
            <a:avLst/>
          </a:prstGeom>
        </p:spPr>
      </p:pic>
    </p:spTree>
    <p:extLst>
      <p:ext uri="{BB962C8B-B14F-4D97-AF65-F5344CB8AC3E}">
        <p14:creationId xmlns:p14="http://schemas.microsoft.com/office/powerpoint/2010/main" val="180915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clock&#10;&#10;Description automatically generated">
            <a:extLst>
              <a:ext uri="{FF2B5EF4-FFF2-40B4-BE49-F238E27FC236}">
                <a16:creationId xmlns:a16="http://schemas.microsoft.com/office/drawing/2014/main" id="{52CFCF85-13C4-5845-88E7-EA4564FDE65F}"/>
              </a:ext>
            </a:extLst>
          </p:cNvPr>
          <p:cNvPicPr>
            <a:picLocks noChangeAspect="1"/>
          </p:cNvPicPr>
          <p:nvPr/>
        </p:nvPicPr>
        <p:blipFill>
          <a:blip r:embed="rId2"/>
          <a:stretch>
            <a:fillRect/>
          </a:stretch>
        </p:blipFill>
        <p:spPr>
          <a:xfrm>
            <a:off x="6256865" y="2441996"/>
            <a:ext cx="5291667" cy="1974007"/>
          </a:xfrm>
          <a:prstGeom prst="rect">
            <a:avLst/>
          </a:prstGeom>
        </p:spPr>
      </p:pic>
      <p:sp>
        <p:nvSpPr>
          <p:cNvPr id="6" name="TextBox 5">
            <a:extLst>
              <a:ext uri="{FF2B5EF4-FFF2-40B4-BE49-F238E27FC236}">
                <a16:creationId xmlns:a16="http://schemas.microsoft.com/office/drawing/2014/main" id="{7ECE74E6-9138-8D4A-8730-DE21E8261951}"/>
              </a:ext>
            </a:extLst>
          </p:cNvPr>
          <p:cNvSpPr txBox="1"/>
          <p:nvPr/>
        </p:nvSpPr>
        <p:spPr>
          <a:xfrm>
            <a:off x="310243" y="244929"/>
            <a:ext cx="11238289" cy="1477328"/>
          </a:xfrm>
          <a:prstGeom prst="rect">
            <a:avLst/>
          </a:prstGeom>
          <a:noFill/>
        </p:spPr>
        <p:txBody>
          <a:bodyPr wrap="square" rtlCol="0">
            <a:spAutoFit/>
          </a:bodyPr>
          <a:lstStyle/>
          <a:p>
            <a:pPr algn="ctr"/>
            <a:r>
              <a:rPr lang="en-US" dirty="0">
                <a:latin typeface="Arial Rounded MT Bold" panose="020F0704030504030204" pitchFamily="34" charset="77"/>
              </a:rPr>
              <a:t>Your task today will be to write a diary entry (first person) as though you are an astronaut landing on Pandora. Before you start writing, you need to produce a small plan to help jot down your initial ideas, so you have a structure when writing. Your diary entry will need to have several paragraphs.</a:t>
            </a:r>
          </a:p>
          <a:p>
            <a:pPr algn="ctr"/>
            <a:r>
              <a:rPr lang="en-US" dirty="0">
                <a:latin typeface="Arial Rounded MT Bold" panose="020F0704030504030204" pitchFamily="34" charset="77"/>
              </a:rPr>
              <a:t>On the following slide will be guidelines you may wish to follow – these are just ideas that you may want to include, however, you can add more.</a:t>
            </a:r>
          </a:p>
        </p:txBody>
      </p:sp>
      <p:sp>
        <p:nvSpPr>
          <p:cNvPr id="8" name="TextBox 7">
            <a:extLst>
              <a:ext uri="{FF2B5EF4-FFF2-40B4-BE49-F238E27FC236}">
                <a16:creationId xmlns:a16="http://schemas.microsoft.com/office/drawing/2014/main" id="{A8EBE7E0-3112-5647-B82C-C0628D8A5AC8}"/>
              </a:ext>
            </a:extLst>
          </p:cNvPr>
          <p:cNvSpPr txBox="1"/>
          <p:nvPr/>
        </p:nvSpPr>
        <p:spPr>
          <a:xfrm>
            <a:off x="475331" y="5423923"/>
            <a:ext cx="11238289" cy="369332"/>
          </a:xfrm>
          <a:prstGeom prst="rect">
            <a:avLst/>
          </a:prstGeom>
          <a:noFill/>
        </p:spPr>
        <p:txBody>
          <a:bodyPr wrap="square" rtlCol="0">
            <a:spAutoFit/>
          </a:bodyPr>
          <a:lstStyle/>
          <a:p>
            <a:pPr algn="ctr"/>
            <a:r>
              <a:rPr lang="en-US" dirty="0">
                <a:latin typeface="Arial Rounded MT Bold" panose="020F0704030504030204" pitchFamily="34" charset="77"/>
              </a:rPr>
              <a:t>Your plan can be either notes or verbally to an adult or a sibling.</a:t>
            </a:r>
          </a:p>
        </p:txBody>
      </p:sp>
      <p:pic>
        <p:nvPicPr>
          <p:cNvPr id="4" name="Picture 3" descr="A picture containing person, indoor, man, window&#10;&#10;Description automatically generated">
            <a:extLst>
              <a:ext uri="{FF2B5EF4-FFF2-40B4-BE49-F238E27FC236}">
                <a16:creationId xmlns:a16="http://schemas.microsoft.com/office/drawing/2014/main" id="{7803FE2F-E157-4F48-830C-2B4F859C58E9}"/>
              </a:ext>
            </a:extLst>
          </p:cNvPr>
          <p:cNvPicPr>
            <a:picLocks noChangeAspect="1"/>
          </p:cNvPicPr>
          <p:nvPr/>
        </p:nvPicPr>
        <p:blipFill>
          <a:blip r:embed="rId3"/>
          <a:stretch>
            <a:fillRect/>
          </a:stretch>
        </p:blipFill>
        <p:spPr>
          <a:xfrm>
            <a:off x="999066" y="2154932"/>
            <a:ext cx="4258733" cy="2836316"/>
          </a:xfrm>
          <a:prstGeom prst="rect">
            <a:avLst/>
          </a:prstGeom>
        </p:spPr>
      </p:pic>
    </p:spTree>
    <p:extLst>
      <p:ext uri="{BB962C8B-B14F-4D97-AF65-F5344CB8AC3E}">
        <p14:creationId xmlns:p14="http://schemas.microsoft.com/office/powerpoint/2010/main" val="41244529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65500-B71D-FF43-9591-32CCD780D2B7}"/>
              </a:ext>
            </a:extLst>
          </p:cNvPr>
          <p:cNvSpPr/>
          <p:nvPr/>
        </p:nvSpPr>
        <p:spPr>
          <a:xfrm>
            <a:off x="138481" y="164286"/>
            <a:ext cx="8306424" cy="6124754"/>
          </a:xfrm>
          <a:prstGeom prst="rect">
            <a:avLst/>
          </a:prstGeom>
        </p:spPr>
        <p:txBody>
          <a:bodyPr wrap="square">
            <a:spAutoFit/>
          </a:bodyPr>
          <a:lstStyle/>
          <a:p>
            <a:r>
              <a:rPr lang="en-GB" sz="2400" dirty="0">
                <a:solidFill>
                  <a:schemeClr val="bg1"/>
                </a:solidFill>
                <a:latin typeface="Open Sans"/>
              </a:rPr>
              <a:t>Ideas to consider including (in order):</a:t>
            </a:r>
          </a:p>
          <a:p>
            <a:pPr>
              <a:buFont typeface="Arial" panose="020B0604020202020204" pitchFamily="34" charset="0"/>
              <a:buChar char="•"/>
            </a:pPr>
            <a:r>
              <a:rPr lang="en-GB" sz="2400" dirty="0">
                <a:solidFill>
                  <a:schemeClr val="bg1"/>
                </a:solidFill>
                <a:latin typeface="Open Sans"/>
              </a:rPr>
              <a:t>describing the journey</a:t>
            </a:r>
          </a:p>
          <a:p>
            <a:pPr>
              <a:buFont typeface="Arial" panose="020B0604020202020204" pitchFamily="34" charset="0"/>
              <a:buChar char="•"/>
            </a:pPr>
            <a:r>
              <a:rPr lang="en-GB" sz="2400" dirty="0">
                <a:solidFill>
                  <a:schemeClr val="bg1"/>
                </a:solidFill>
                <a:latin typeface="Open Sans"/>
              </a:rPr>
              <a:t>landing</a:t>
            </a:r>
          </a:p>
          <a:p>
            <a:pPr>
              <a:buFont typeface="Arial" panose="020B0604020202020204" pitchFamily="34" charset="0"/>
              <a:buChar char="•"/>
            </a:pPr>
            <a:r>
              <a:rPr lang="en-GB" sz="2400" dirty="0">
                <a:solidFill>
                  <a:schemeClr val="bg1"/>
                </a:solidFill>
                <a:latin typeface="Open Sans"/>
              </a:rPr>
              <a:t>meeting the inhabitants</a:t>
            </a:r>
          </a:p>
          <a:p>
            <a:pPr>
              <a:buFont typeface="Arial" panose="020B0604020202020204" pitchFamily="34" charset="0"/>
              <a:buChar char="•"/>
            </a:pPr>
            <a:r>
              <a:rPr lang="en-GB" sz="2400" dirty="0">
                <a:solidFill>
                  <a:schemeClr val="bg1"/>
                </a:solidFill>
                <a:latin typeface="Open Sans"/>
              </a:rPr>
              <a:t>seeing Pandora at night</a:t>
            </a:r>
          </a:p>
          <a:p>
            <a:pPr>
              <a:buFont typeface="Arial" panose="020B0604020202020204" pitchFamily="34" charset="0"/>
              <a:buChar char="•"/>
            </a:pPr>
            <a:endParaRPr lang="en-GB" sz="2400" dirty="0">
              <a:solidFill>
                <a:schemeClr val="bg1"/>
              </a:solidFill>
              <a:latin typeface="Open Sans"/>
            </a:endParaRPr>
          </a:p>
          <a:p>
            <a:r>
              <a:rPr lang="en-GB" sz="2400" dirty="0">
                <a:solidFill>
                  <a:schemeClr val="bg1"/>
                </a:solidFill>
                <a:latin typeface="Open Sans"/>
              </a:rPr>
              <a:t>REMEMBER – Pandora is uninhabitable (unsuitable for living in) for humans as the atmosphere is toxic. This means you (the astronaut) MUST wear breathing masks when on Pandora at all times (this might link in with your thoughts/feelings).</a:t>
            </a:r>
          </a:p>
          <a:p>
            <a:endParaRPr lang="en-GB" sz="2400" dirty="0">
              <a:solidFill>
                <a:schemeClr val="bg1"/>
              </a:solidFill>
              <a:latin typeface="Open Sans"/>
            </a:endParaRPr>
          </a:p>
          <a:p>
            <a:r>
              <a:rPr lang="en-GB" sz="2400" dirty="0">
                <a:solidFill>
                  <a:schemeClr val="bg1"/>
                </a:solidFill>
                <a:latin typeface="Open Sans"/>
              </a:rPr>
              <a:t>Try including a range of thoughts/feelings throughout.</a:t>
            </a:r>
          </a:p>
          <a:p>
            <a:r>
              <a:rPr lang="en-GB" sz="2400" dirty="0">
                <a:solidFill>
                  <a:schemeClr val="bg1"/>
                </a:solidFill>
                <a:latin typeface="Open Sans"/>
              </a:rPr>
              <a:t> </a:t>
            </a:r>
          </a:p>
          <a:p>
            <a:r>
              <a:rPr lang="en-GB" sz="2400" dirty="0">
                <a:solidFill>
                  <a:schemeClr val="bg1"/>
                </a:solidFill>
                <a:latin typeface="Open Sans"/>
              </a:rPr>
              <a:t>I would like your diary entry to also include complex sentences, parenthesis and prepositional phrases.</a:t>
            </a:r>
          </a:p>
        </p:txBody>
      </p:sp>
      <p:pic>
        <p:nvPicPr>
          <p:cNvPr id="4" name="Picture 3" descr="A picture containing computer, table, monitor, drawing&#10;&#10;Description automatically generated">
            <a:extLst>
              <a:ext uri="{FF2B5EF4-FFF2-40B4-BE49-F238E27FC236}">
                <a16:creationId xmlns:a16="http://schemas.microsoft.com/office/drawing/2014/main" id="{8B81181C-4D58-DB4F-ABE9-3BB6566D0E1E}"/>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9126652D-8AF9-BF4E-B05D-04E0EFF5CED0}"/>
              </a:ext>
            </a:extLst>
          </p:cNvPr>
          <p:cNvSpPr/>
          <p:nvPr/>
        </p:nvSpPr>
        <p:spPr>
          <a:xfrm>
            <a:off x="9013372" y="2084404"/>
            <a:ext cx="3040147"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diary entry in your green book. You may want to draw lines or stick lined paper in to make sure that your writing is neat.</a:t>
            </a:r>
          </a:p>
        </p:txBody>
      </p:sp>
    </p:spTree>
    <p:extLst>
      <p:ext uri="{BB962C8B-B14F-4D97-AF65-F5344CB8AC3E}">
        <p14:creationId xmlns:p14="http://schemas.microsoft.com/office/powerpoint/2010/main" val="207072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1569660"/>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your family.</a:t>
            </a:r>
            <a:r>
              <a:rPr lang="en-GB" sz="3200" dirty="0">
                <a:solidFill>
                  <a:srgbClr val="0070C0"/>
                </a:solidFill>
                <a:latin typeface="Arial Rounded MT Bold" panose="020F0704030504030204" pitchFamily="34" charset="77"/>
              </a:rPr>
              <a:t> </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580</Words>
  <Application>Microsoft Office PowerPoint</Application>
  <PresentationFormat>Widescreen</PresentationFormat>
  <Paragraphs>31</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Rounded MT Bold</vt:lpstr>
      <vt:lpstr>Calibri</vt:lpstr>
      <vt:lpstr>Century Gothic</vt:lpstr>
      <vt:lpstr>Open Sans</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Jay Lacey</cp:lastModifiedBy>
  <cp:revision>4</cp:revision>
  <dcterms:created xsi:type="dcterms:W3CDTF">2020-05-11T10:31:57Z</dcterms:created>
  <dcterms:modified xsi:type="dcterms:W3CDTF">2020-05-14T10:27:30Z</dcterms:modified>
</cp:coreProperties>
</file>