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Position and Movement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3 – describing translations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938480B-D438-4FF8-BD0D-20F713CF12CA}"/>
              </a:ext>
            </a:extLst>
          </p:cNvPr>
          <p:cNvCxnSpPr/>
          <p:nvPr/>
        </p:nvCxnSpPr>
        <p:spPr>
          <a:xfrm>
            <a:off x="7465325" y="660064"/>
            <a:ext cx="1296538" cy="868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506937-C509-48FD-B7E0-827068444DDB}"/>
              </a:ext>
            </a:extLst>
          </p:cNvPr>
          <p:cNvSpPr txBox="1"/>
          <p:nvPr/>
        </p:nvSpPr>
        <p:spPr>
          <a:xfrm>
            <a:off x="7728563" y="1569846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know this we need to first understand the term translate. 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A7D8628-3E78-4B1A-A1BD-D6B1B9D4F99D}"/>
              </a:ext>
            </a:extLst>
          </p:cNvPr>
          <p:cNvCxnSpPr>
            <a:cxnSpLocks/>
          </p:cNvCxnSpPr>
          <p:nvPr/>
        </p:nvCxnSpPr>
        <p:spPr>
          <a:xfrm>
            <a:off x="9430838" y="2694115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85837BF-94ED-4C33-804E-3673DABD58B5}"/>
              </a:ext>
            </a:extLst>
          </p:cNvPr>
          <p:cNvSpPr txBox="1"/>
          <p:nvPr/>
        </p:nvSpPr>
        <p:spPr>
          <a:xfrm>
            <a:off x="7847462" y="3483392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Translate means to move from one place to another. 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22D731-8E9A-43D6-A8AE-268C3EA742B1}"/>
              </a:ext>
            </a:extLst>
          </p:cNvPr>
          <p:cNvCxnSpPr>
            <a:cxnSpLocks/>
          </p:cNvCxnSpPr>
          <p:nvPr/>
        </p:nvCxnSpPr>
        <p:spPr>
          <a:xfrm>
            <a:off x="9430838" y="4796726"/>
            <a:ext cx="0" cy="768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ACC85D6-C230-45C9-AD32-C0CE9E5B8163}"/>
              </a:ext>
            </a:extLst>
          </p:cNvPr>
          <p:cNvSpPr txBox="1"/>
          <p:nvPr/>
        </p:nvSpPr>
        <p:spPr>
          <a:xfrm>
            <a:off x="7838297" y="5597771"/>
            <a:ext cx="3404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shape doesn’t change size and it doesn’t rotate. 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5834AF-3CCC-4E57-A285-836D82696B8E}"/>
              </a:ext>
            </a:extLst>
          </p:cNvPr>
          <p:cNvSpPr txBox="1"/>
          <p:nvPr/>
        </p:nvSpPr>
        <p:spPr>
          <a:xfrm>
            <a:off x="7329833" y="2851734"/>
            <a:ext cx="4797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First select a corner. This </a:t>
            </a:r>
            <a:r>
              <a:rPr lang="en-GB" sz="2400" u="sng" dirty="0">
                <a:solidFill>
                  <a:srgbClr val="7030A0"/>
                </a:solidFill>
              </a:rPr>
              <a:t>needs</a:t>
            </a:r>
            <a:r>
              <a:rPr lang="en-GB" sz="2400" dirty="0">
                <a:solidFill>
                  <a:srgbClr val="7030A0"/>
                </a:solidFill>
              </a:rPr>
              <a:t> to be the same corner on both shapes.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9690A5-C91C-46DC-8738-B62884DA16D3}"/>
              </a:ext>
            </a:extLst>
          </p:cNvPr>
          <p:cNvSpPr txBox="1"/>
          <p:nvPr/>
        </p:nvSpPr>
        <p:spPr>
          <a:xfrm>
            <a:off x="7214816" y="1199027"/>
            <a:ext cx="479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describing a translation, we explain how many squares left/ right and how many squares up/down the shape has moved.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34FEB9-DDB3-48A8-A52B-D40D4E368402}"/>
              </a:ext>
            </a:extLst>
          </p:cNvPr>
          <p:cNvSpPr txBox="1"/>
          <p:nvPr/>
        </p:nvSpPr>
        <p:spPr>
          <a:xfrm>
            <a:off x="7329832" y="410995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Count how many squares left/ right.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C8D83D-C06E-4053-B285-1CB3833192BE}"/>
              </a:ext>
            </a:extLst>
          </p:cNvPr>
          <p:cNvCxnSpPr>
            <a:cxnSpLocks/>
          </p:cNvCxnSpPr>
          <p:nvPr/>
        </p:nvCxnSpPr>
        <p:spPr>
          <a:xfrm>
            <a:off x="2735765" y="1466893"/>
            <a:ext cx="2489818" cy="17009"/>
          </a:xfrm>
          <a:prstGeom prst="straightConnector1">
            <a:avLst/>
          </a:prstGeom>
          <a:ln w="762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CDDFEC9-5AB8-47DC-AFCA-13C55DF79D9C}"/>
              </a:ext>
            </a:extLst>
          </p:cNvPr>
          <p:cNvSpPr txBox="1"/>
          <p:nvPr/>
        </p:nvSpPr>
        <p:spPr>
          <a:xfrm>
            <a:off x="7394513" y="4571620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6 squares right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913B96-E9CE-432B-AD8F-F93C055C2858}"/>
              </a:ext>
            </a:extLst>
          </p:cNvPr>
          <p:cNvSpPr txBox="1"/>
          <p:nvPr/>
        </p:nvSpPr>
        <p:spPr>
          <a:xfrm>
            <a:off x="7214816" y="503578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Count how many squares up/down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7D45EF-B264-45EE-BC4A-1BC39AD057CF}"/>
              </a:ext>
            </a:extLst>
          </p:cNvPr>
          <p:cNvSpPr txBox="1"/>
          <p:nvPr/>
        </p:nvSpPr>
        <p:spPr>
          <a:xfrm>
            <a:off x="7235393" y="544461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5 squares down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8B7A7E-6672-4B82-A41D-08A459F18DC2}"/>
              </a:ext>
            </a:extLst>
          </p:cNvPr>
          <p:cNvSpPr txBox="1"/>
          <p:nvPr/>
        </p:nvSpPr>
        <p:spPr>
          <a:xfrm>
            <a:off x="1216231" y="6277701"/>
            <a:ext cx="10684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6 squares right and 5 squares down. </a:t>
            </a:r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145A74EF-5608-455A-9BED-F98765C6DB45}"/>
              </a:ext>
            </a:extLst>
          </p:cNvPr>
          <p:cNvSpPr/>
          <p:nvPr/>
        </p:nvSpPr>
        <p:spPr>
          <a:xfrm>
            <a:off x="2551593" y="1483902"/>
            <a:ext cx="873467" cy="1054576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Triangle 57">
            <a:extLst>
              <a:ext uri="{FF2B5EF4-FFF2-40B4-BE49-F238E27FC236}">
                <a16:creationId xmlns:a16="http://schemas.microsoft.com/office/drawing/2014/main" id="{D86B77A7-9647-4AE7-BEB5-86B10397B679}"/>
              </a:ext>
            </a:extLst>
          </p:cNvPr>
          <p:cNvSpPr/>
          <p:nvPr/>
        </p:nvSpPr>
        <p:spPr>
          <a:xfrm>
            <a:off x="5150822" y="4069307"/>
            <a:ext cx="873467" cy="1054576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0E9AEE-5724-4054-BBC2-45BD974184CC}"/>
              </a:ext>
            </a:extLst>
          </p:cNvPr>
          <p:cNvSpPr/>
          <p:nvPr/>
        </p:nvSpPr>
        <p:spPr>
          <a:xfrm>
            <a:off x="2399147" y="135520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18FA61E-EBFE-412D-9308-2AF551B08CEE}"/>
              </a:ext>
            </a:extLst>
          </p:cNvPr>
          <p:cNvSpPr/>
          <p:nvPr/>
        </p:nvSpPr>
        <p:spPr>
          <a:xfrm>
            <a:off x="5005660" y="3949143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CD1F753-7ABE-4A72-B45F-C413CA142611}"/>
              </a:ext>
            </a:extLst>
          </p:cNvPr>
          <p:cNvCxnSpPr>
            <a:cxnSpLocks/>
            <a:endCxn id="42" idx="4"/>
          </p:cNvCxnSpPr>
          <p:nvPr/>
        </p:nvCxnSpPr>
        <p:spPr>
          <a:xfrm>
            <a:off x="5158103" y="1524480"/>
            <a:ext cx="0" cy="2763210"/>
          </a:xfrm>
          <a:prstGeom prst="straightConnector1">
            <a:avLst/>
          </a:prstGeom>
          <a:ln w="762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8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9" grpId="0"/>
      <p:bldP spid="53" grpId="0"/>
      <p:bldP spid="55" grpId="0"/>
      <p:bldP spid="57" grpId="0"/>
      <p:bldP spid="3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5834AF-3CCC-4E57-A285-836D82696B8E}"/>
              </a:ext>
            </a:extLst>
          </p:cNvPr>
          <p:cNvSpPr txBox="1"/>
          <p:nvPr/>
        </p:nvSpPr>
        <p:spPr>
          <a:xfrm>
            <a:off x="7329833" y="2851734"/>
            <a:ext cx="4797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First select a corner. This </a:t>
            </a:r>
            <a:r>
              <a:rPr lang="en-GB" sz="2400" u="sng" dirty="0">
                <a:solidFill>
                  <a:srgbClr val="7030A0"/>
                </a:solidFill>
              </a:rPr>
              <a:t>needs</a:t>
            </a:r>
            <a:r>
              <a:rPr lang="en-GB" sz="2400" dirty="0">
                <a:solidFill>
                  <a:srgbClr val="7030A0"/>
                </a:solidFill>
              </a:rPr>
              <a:t> to be the same corner on both shapes.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9690A5-C91C-46DC-8738-B62884DA16D3}"/>
              </a:ext>
            </a:extLst>
          </p:cNvPr>
          <p:cNvSpPr txBox="1"/>
          <p:nvPr/>
        </p:nvSpPr>
        <p:spPr>
          <a:xfrm>
            <a:off x="7214816" y="1199027"/>
            <a:ext cx="479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describing a translation, we explain how many squares left/ right and how many squares up/down the shape has moved.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34FEB9-DDB3-48A8-A52B-D40D4E368402}"/>
              </a:ext>
            </a:extLst>
          </p:cNvPr>
          <p:cNvSpPr txBox="1"/>
          <p:nvPr/>
        </p:nvSpPr>
        <p:spPr>
          <a:xfrm>
            <a:off x="7329832" y="410995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Count how many squares left/ right.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DDFEC9-5AB8-47DC-AFCA-13C55DF79D9C}"/>
              </a:ext>
            </a:extLst>
          </p:cNvPr>
          <p:cNvSpPr txBox="1"/>
          <p:nvPr/>
        </p:nvSpPr>
        <p:spPr>
          <a:xfrm>
            <a:off x="7394513" y="4571620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 squares left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913B96-E9CE-432B-AD8F-F93C055C2858}"/>
              </a:ext>
            </a:extLst>
          </p:cNvPr>
          <p:cNvSpPr txBox="1"/>
          <p:nvPr/>
        </p:nvSpPr>
        <p:spPr>
          <a:xfrm>
            <a:off x="7214816" y="503578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Count how many squares up/down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7D45EF-B264-45EE-BC4A-1BC39AD057CF}"/>
              </a:ext>
            </a:extLst>
          </p:cNvPr>
          <p:cNvSpPr txBox="1"/>
          <p:nvPr/>
        </p:nvSpPr>
        <p:spPr>
          <a:xfrm>
            <a:off x="7235393" y="544461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3 squares down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8B7A7E-6672-4B82-A41D-08A459F18DC2}"/>
              </a:ext>
            </a:extLst>
          </p:cNvPr>
          <p:cNvSpPr txBox="1"/>
          <p:nvPr/>
        </p:nvSpPr>
        <p:spPr>
          <a:xfrm>
            <a:off x="1216231" y="6277701"/>
            <a:ext cx="10684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4 squares left and 3 squares down. 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CD1F753-7ABE-4A72-B45F-C413CA14261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282661" y="2056523"/>
            <a:ext cx="3286" cy="1321044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1E50826-2BDE-4661-AFCF-C2D34BA68CDC}"/>
              </a:ext>
            </a:extLst>
          </p:cNvPr>
          <p:cNvSpPr/>
          <p:nvPr/>
        </p:nvSpPr>
        <p:spPr>
          <a:xfrm>
            <a:off x="4299045" y="1984334"/>
            <a:ext cx="1692321" cy="5270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CEC6FB-00A4-4326-829B-7845EE1FD868}"/>
              </a:ext>
            </a:extLst>
          </p:cNvPr>
          <p:cNvSpPr/>
          <p:nvPr/>
        </p:nvSpPr>
        <p:spPr>
          <a:xfrm>
            <a:off x="2543400" y="3548855"/>
            <a:ext cx="1755645" cy="5270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0E9AEE-5724-4054-BBC2-45BD974184CC}"/>
              </a:ext>
            </a:extLst>
          </p:cNvPr>
          <p:cNvSpPr/>
          <p:nvPr/>
        </p:nvSpPr>
        <p:spPr>
          <a:xfrm>
            <a:off x="5851528" y="1857670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18FA61E-EBFE-412D-9308-2AF551B08CEE}"/>
              </a:ext>
            </a:extLst>
          </p:cNvPr>
          <p:cNvSpPr/>
          <p:nvPr/>
        </p:nvSpPr>
        <p:spPr>
          <a:xfrm>
            <a:off x="4133504" y="337756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C8D83D-C06E-4053-B285-1CB3833192BE}"/>
              </a:ext>
            </a:extLst>
          </p:cNvPr>
          <p:cNvCxnSpPr>
            <a:cxnSpLocks/>
          </p:cNvCxnSpPr>
          <p:nvPr/>
        </p:nvCxnSpPr>
        <p:spPr>
          <a:xfrm flipH="1" flipV="1">
            <a:off x="4130215" y="2026943"/>
            <a:ext cx="2022994" cy="2958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32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9" grpId="0"/>
      <p:bldP spid="53" grpId="0"/>
      <p:bldP spid="55" grpId="0"/>
      <p:bldP spid="57" grpId="0"/>
      <p:bldP spid="3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2980265" y="198399"/>
            <a:ext cx="7866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How has the red shape been translated to the blue shape?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5834AF-3CCC-4E57-A285-836D82696B8E}"/>
              </a:ext>
            </a:extLst>
          </p:cNvPr>
          <p:cNvSpPr txBox="1"/>
          <p:nvPr/>
        </p:nvSpPr>
        <p:spPr>
          <a:xfrm>
            <a:off x="7329833" y="2851734"/>
            <a:ext cx="4797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First select a corner. This </a:t>
            </a:r>
            <a:r>
              <a:rPr lang="en-GB" sz="2400" u="sng" dirty="0">
                <a:solidFill>
                  <a:srgbClr val="7030A0"/>
                </a:solidFill>
              </a:rPr>
              <a:t>needs</a:t>
            </a:r>
            <a:r>
              <a:rPr lang="en-GB" sz="2400" dirty="0">
                <a:solidFill>
                  <a:srgbClr val="7030A0"/>
                </a:solidFill>
              </a:rPr>
              <a:t> to be the same corner on both shapes.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9690A5-C91C-46DC-8738-B62884DA16D3}"/>
              </a:ext>
            </a:extLst>
          </p:cNvPr>
          <p:cNvSpPr txBox="1"/>
          <p:nvPr/>
        </p:nvSpPr>
        <p:spPr>
          <a:xfrm>
            <a:off x="7214816" y="1199027"/>
            <a:ext cx="479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describing a translation, we explain how many squares left/ right and how many squares up/down the shape has moved.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34FEB9-DDB3-48A8-A52B-D40D4E368402}"/>
              </a:ext>
            </a:extLst>
          </p:cNvPr>
          <p:cNvSpPr txBox="1"/>
          <p:nvPr/>
        </p:nvSpPr>
        <p:spPr>
          <a:xfrm>
            <a:off x="7329832" y="410995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Count how many squares left/ right.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DDFEC9-5AB8-47DC-AFCA-13C55DF79D9C}"/>
              </a:ext>
            </a:extLst>
          </p:cNvPr>
          <p:cNvSpPr txBox="1"/>
          <p:nvPr/>
        </p:nvSpPr>
        <p:spPr>
          <a:xfrm>
            <a:off x="7394513" y="4571620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 square left.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913B96-E9CE-432B-AD8F-F93C055C2858}"/>
              </a:ext>
            </a:extLst>
          </p:cNvPr>
          <p:cNvSpPr txBox="1"/>
          <p:nvPr/>
        </p:nvSpPr>
        <p:spPr>
          <a:xfrm>
            <a:off x="7214816" y="503578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Count how many squares up/down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7D45EF-B264-45EE-BC4A-1BC39AD057CF}"/>
              </a:ext>
            </a:extLst>
          </p:cNvPr>
          <p:cNvSpPr txBox="1"/>
          <p:nvPr/>
        </p:nvSpPr>
        <p:spPr>
          <a:xfrm>
            <a:off x="7235393" y="5444615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6 squares down.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78B7A7E-6672-4B82-A41D-08A459F18DC2}"/>
              </a:ext>
            </a:extLst>
          </p:cNvPr>
          <p:cNvSpPr txBox="1"/>
          <p:nvPr/>
        </p:nvSpPr>
        <p:spPr>
          <a:xfrm>
            <a:off x="1216231" y="6277701"/>
            <a:ext cx="10684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1 square left and 6 squares down.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C8D83D-C06E-4053-B285-1CB3833192BE}"/>
              </a:ext>
            </a:extLst>
          </p:cNvPr>
          <p:cNvCxnSpPr>
            <a:cxnSpLocks/>
          </p:cNvCxnSpPr>
          <p:nvPr/>
        </p:nvCxnSpPr>
        <p:spPr>
          <a:xfrm flipH="1" flipV="1">
            <a:off x="2936532" y="2011131"/>
            <a:ext cx="436968" cy="28259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-Shape 32">
            <a:extLst>
              <a:ext uri="{FF2B5EF4-FFF2-40B4-BE49-F238E27FC236}">
                <a16:creationId xmlns:a16="http://schemas.microsoft.com/office/drawing/2014/main" id="{AFC658CA-ACDD-4B34-BF7B-2802FFE443FE}"/>
              </a:ext>
            </a:extLst>
          </p:cNvPr>
          <p:cNvSpPr/>
          <p:nvPr/>
        </p:nvSpPr>
        <p:spPr>
          <a:xfrm>
            <a:off x="3429721" y="987040"/>
            <a:ext cx="857341" cy="994068"/>
          </a:xfrm>
          <a:prstGeom prst="corner">
            <a:avLst>
              <a:gd name="adj1" fmla="val 50000"/>
              <a:gd name="adj2" fmla="val 52928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L-Shape 45">
            <a:extLst>
              <a:ext uri="{FF2B5EF4-FFF2-40B4-BE49-F238E27FC236}">
                <a16:creationId xmlns:a16="http://schemas.microsoft.com/office/drawing/2014/main" id="{5F42725D-6302-4F28-8CF0-D4C2C8C5EC15}"/>
              </a:ext>
            </a:extLst>
          </p:cNvPr>
          <p:cNvSpPr/>
          <p:nvPr/>
        </p:nvSpPr>
        <p:spPr>
          <a:xfrm>
            <a:off x="2980265" y="4096021"/>
            <a:ext cx="857341" cy="994068"/>
          </a:xfrm>
          <a:prstGeom prst="corner">
            <a:avLst>
              <a:gd name="adj1" fmla="val 50000"/>
              <a:gd name="adj2" fmla="val 5292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0E9AEE-5724-4054-BBC2-45BD974184CC}"/>
              </a:ext>
            </a:extLst>
          </p:cNvPr>
          <p:cNvSpPr/>
          <p:nvPr/>
        </p:nvSpPr>
        <p:spPr>
          <a:xfrm>
            <a:off x="3304111" y="1800375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18FA61E-EBFE-412D-9308-2AF551B08CEE}"/>
              </a:ext>
            </a:extLst>
          </p:cNvPr>
          <p:cNvSpPr/>
          <p:nvPr/>
        </p:nvSpPr>
        <p:spPr>
          <a:xfrm>
            <a:off x="2827826" y="4864011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CD1F753-7ABE-4A72-B45F-C413CA142611}"/>
              </a:ext>
            </a:extLst>
          </p:cNvPr>
          <p:cNvCxnSpPr>
            <a:cxnSpLocks/>
            <a:endCxn id="42" idx="4"/>
          </p:cNvCxnSpPr>
          <p:nvPr/>
        </p:nvCxnSpPr>
        <p:spPr>
          <a:xfrm flipH="1">
            <a:off x="2980269" y="2039390"/>
            <a:ext cx="28546" cy="3163168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21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9" grpId="0"/>
      <p:bldP spid="53" grpId="0"/>
      <p:bldP spid="55" grpId="0"/>
      <p:bldP spid="57" grpId="0"/>
      <p:bldP spid="3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150800" y="198399"/>
            <a:ext cx="352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 have I done wrong?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9FA0569-92F0-424F-86C0-F1FF4348E0C7}"/>
              </a:ext>
            </a:extLst>
          </p:cNvPr>
          <p:cNvSpPr/>
          <p:nvPr/>
        </p:nvSpPr>
        <p:spPr>
          <a:xfrm>
            <a:off x="2850960" y="3885398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3BF76DF-A47B-4C1C-AE19-5AED0BFCE87D}"/>
              </a:ext>
            </a:extLst>
          </p:cNvPr>
          <p:cNvSpPr/>
          <p:nvPr/>
        </p:nvSpPr>
        <p:spPr>
          <a:xfrm>
            <a:off x="4131915" y="284624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C99B72-A492-4744-B31F-2ACCE8FB946A}"/>
              </a:ext>
            </a:extLst>
          </p:cNvPr>
          <p:cNvCxnSpPr/>
          <p:nvPr/>
        </p:nvCxnSpPr>
        <p:spPr>
          <a:xfrm>
            <a:off x="2980265" y="4054671"/>
            <a:ext cx="1302396" cy="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E2B824-80DC-43B9-A869-D6CE2DC245AE}"/>
              </a:ext>
            </a:extLst>
          </p:cNvPr>
          <p:cNvSpPr txBox="1"/>
          <p:nvPr/>
        </p:nvSpPr>
        <p:spPr>
          <a:xfrm>
            <a:off x="7214816" y="1199027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 squares right.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8705AF-B11D-4D7E-B687-868658946628}"/>
              </a:ext>
            </a:extLst>
          </p:cNvPr>
          <p:cNvCxnSpPr>
            <a:cxnSpLocks/>
            <a:endCxn id="40" idx="4"/>
          </p:cNvCxnSpPr>
          <p:nvPr/>
        </p:nvCxnSpPr>
        <p:spPr>
          <a:xfrm flipV="1">
            <a:off x="4282661" y="3184794"/>
            <a:ext cx="1697" cy="84150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B56ADE4-EA7A-4AA2-B5B1-81A901CF1083}"/>
              </a:ext>
            </a:extLst>
          </p:cNvPr>
          <p:cNvSpPr txBox="1"/>
          <p:nvPr/>
        </p:nvSpPr>
        <p:spPr>
          <a:xfrm>
            <a:off x="7214815" y="2447124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 squares up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9805EFD-5842-496D-A472-F10EA34B1209}"/>
              </a:ext>
            </a:extLst>
          </p:cNvPr>
          <p:cNvSpPr txBox="1"/>
          <p:nvPr/>
        </p:nvSpPr>
        <p:spPr>
          <a:xfrm>
            <a:off x="7214814" y="4349316"/>
            <a:ext cx="4797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The shape has been translated 3 squares right and 2 squares up. </a:t>
            </a:r>
          </a:p>
        </p:txBody>
      </p:sp>
    </p:spTree>
    <p:extLst>
      <p:ext uri="{BB962C8B-B14F-4D97-AF65-F5344CB8AC3E}">
        <p14:creationId xmlns:p14="http://schemas.microsoft.com/office/powerpoint/2010/main" val="289270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3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150800" y="198399"/>
            <a:ext cx="352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 have I done wrong?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9FA0569-92F0-424F-86C0-F1FF4348E0C7}"/>
              </a:ext>
            </a:extLst>
          </p:cNvPr>
          <p:cNvSpPr/>
          <p:nvPr/>
        </p:nvSpPr>
        <p:spPr>
          <a:xfrm>
            <a:off x="2850960" y="3885398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3BF76DF-A47B-4C1C-AE19-5AED0BFCE87D}"/>
              </a:ext>
            </a:extLst>
          </p:cNvPr>
          <p:cNvSpPr/>
          <p:nvPr/>
        </p:nvSpPr>
        <p:spPr>
          <a:xfrm>
            <a:off x="4131915" y="2846247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C99B72-A492-4744-B31F-2ACCE8FB946A}"/>
              </a:ext>
            </a:extLst>
          </p:cNvPr>
          <p:cNvCxnSpPr/>
          <p:nvPr/>
        </p:nvCxnSpPr>
        <p:spPr>
          <a:xfrm>
            <a:off x="2980265" y="4054671"/>
            <a:ext cx="1302396" cy="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E2B824-80DC-43B9-A869-D6CE2DC245AE}"/>
              </a:ext>
            </a:extLst>
          </p:cNvPr>
          <p:cNvSpPr txBox="1"/>
          <p:nvPr/>
        </p:nvSpPr>
        <p:spPr>
          <a:xfrm>
            <a:off x="7214816" y="1199027"/>
            <a:ext cx="47974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Well done if you said I haven’t matched my corners. 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Remember when counting your translation you need to count using the same corner on each shape.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8705AF-B11D-4D7E-B687-868658946628}"/>
              </a:ext>
            </a:extLst>
          </p:cNvPr>
          <p:cNvCxnSpPr>
            <a:cxnSpLocks/>
            <a:endCxn id="40" idx="4"/>
          </p:cNvCxnSpPr>
          <p:nvPr/>
        </p:nvCxnSpPr>
        <p:spPr>
          <a:xfrm flipV="1">
            <a:off x="4282661" y="3184794"/>
            <a:ext cx="1697" cy="84150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998680E-D0C7-4ADF-B53A-9D94E60D0159}"/>
              </a:ext>
            </a:extLst>
          </p:cNvPr>
          <p:cNvSpPr txBox="1"/>
          <p:nvPr/>
        </p:nvSpPr>
        <p:spPr>
          <a:xfrm>
            <a:off x="7177386" y="3943178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Let’s try again. </a:t>
            </a:r>
          </a:p>
        </p:txBody>
      </p:sp>
    </p:spTree>
    <p:extLst>
      <p:ext uri="{BB962C8B-B14F-4D97-AF65-F5344CB8AC3E}">
        <p14:creationId xmlns:p14="http://schemas.microsoft.com/office/powerpoint/2010/main" val="6385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440D40-17AE-4605-A305-3302173730CA}"/>
              </a:ext>
            </a:extLst>
          </p:cNvPr>
          <p:cNvSpPr txBox="1"/>
          <p:nvPr/>
        </p:nvSpPr>
        <p:spPr>
          <a:xfrm>
            <a:off x="5150800" y="198399"/>
            <a:ext cx="352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 have I done wrong?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493AE-5735-4E2D-9ADA-560AC7B8BD0C}"/>
              </a:ext>
            </a:extLst>
          </p:cNvPr>
          <p:cNvSpPr/>
          <p:nvPr/>
        </p:nvSpPr>
        <p:spPr>
          <a:xfrm>
            <a:off x="2936318" y="4063676"/>
            <a:ext cx="919175" cy="10516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5F8EB2-C94B-4CD8-98DF-EE3B361595FE}"/>
              </a:ext>
            </a:extLst>
          </p:cNvPr>
          <p:cNvSpPr/>
          <p:nvPr/>
        </p:nvSpPr>
        <p:spPr>
          <a:xfrm>
            <a:off x="4282661" y="2005342"/>
            <a:ext cx="919175" cy="10516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9FA0569-92F0-424F-86C0-F1FF4348E0C7}"/>
              </a:ext>
            </a:extLst>
          </p:cNvPr>
          <p:cNvSpPr/>
          <p:nvPr/>
        </p:nvSpPr>
        <p:spPr>
          <a:xfrm>
            <a:off x="2850960" y="3885398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3BF76DF-A47B-4C1C-AE19-5AED0BFCE87D}"/>
              </a:ext>
            </a:extLst>
          </p:cNvPr>
          <p:cNvSpPr/>
          <p:nvPr/>
        </p:nvSpPr>
        <p:spPr>
          <a:xfrm>
            <a:off x="4130222" y="1822484"/>
            <a:ext cx="304885" cy="3385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7C99B72-A492-4744-B31F-2ACCE8FB946A}"/>
              </a:ext>
            </a:extLst>
          </p:cNvPr>
          <p:cNvCxnSpPr/>
          <p:nvPr/>
        </p:nvCxnSpPr>
        <p:spPr>
          <a:xfrm>
            <a:off x="2980265" y="4054671"/>
            <a:ext cx="1302396" cy="0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E2B824-80DC-43B9-A869-D6CE2DC245AE}"/>
              </a:ext>
            </a:extLst>
          </p:cNvPr>
          <p:cNvSpPr txBox="1"/>
          <p:nvPr/>
        </p:nvSpPr>
        <p:spPr>
          <a:xfrm>
            <a:off x="7214816" y="1199027"/>
            <a:ext cx="47974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Well done if you said I haven’t matched my corners. 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Remember when counting your translation you need to count using the same corner on each shape.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8705AF-B11D-4D7E-B687-868658946628}"/>
              </a:ext>
            </a:extLst>
          </p:cNvPr>
          <p:cNvCxnSpPr>
            <a:cxnSpLocks/>
            <a:endCxn id="40" idx="4"/>
          </p:cNvCxnSpPr>
          <p:nvPr/>
        </p:nvCxnSpPr>
        <p:spPr>
          <a:xfrm flipH="1" flipV="1">
            <a:off x="4282665" y="2161031"/>
            <a:ext cx="16196" cy="1893639"/>
          </a:xfrm>
          <a:prstGeom prst="straightConnector1">
            <a:avLst/>
          </a:prstGeom>
          <a:ln w="762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998680E-D0C7-4ADF-B53A-9D94E60D0159}"/>
              </a:ext>
            </a:extLst>
          </p:cNvPr>
          <p:cNvSpPr txBox="1"/>
          <p:nvPr/>
        </p:nvSpPr>
        <p:spPr>
          <a:xfrm>
            <a:off x="7177386" y="3943178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Let’s try again.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FD3504D-66BF-4ECD-AB22-808116787901}"/>
              </a:ext>
            </a:extLst>
          </p:cNvPr>
          <p:cNvSpPr txBox="1"/>
          <p:nvPr/>
        </p:nvSpPr>
        <p:spPr>
          <a:xfrm>
            <a:off x="7224933" y="4782722"/>
            <a:ext cx="4797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 squares right and </a:t>
            </a:r>
            <a:r>
              <a:rPr lang="en-GB" sz="2400"/>
              <a:t>4 squares up.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1320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  <p:bldP spid="4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622</TotalTime>
  <Words>588</Words>
  <Application>Microsoft Office PowerPoint</Application>
  <PresentationFormat>Widescreen</PresentationFormat>
  <Paragraphs>206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5 Position and Movement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57</cp:revision>
  <dcterms:created xsi:type="dcterms:W3CDTF">2020-03-20T11:22:32Z</dcterms:created>
  <dcterms:modified xsi:type="dcterms:W3CDTF">2020-04-06T11:33:42Z</dcterms:modified>
</cp:coreProperties>
</file>