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9"/>
  </p:notesMasterIdLst>
  <p:sldIdLst>
    <p:sldId id="256" r:id="rId2"/>
    <p:sldId id="257" r:id="rId3"/>
    <p:sldId id="278" r:id="rId4"/>
    <p:sldId id="279" r:id="rId5"/>
    <p:sldId id="280" r:id="rId6"/>
    <p:sldId id="273" r:id="rId7"/>
    <p:sldId id="28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62"/>
    <p:restoredTop sz="94513"/>
  </p:normalViewPr>
  <p:slideViewPr>
    <p:cSldViewPr snapToGrid="0" snapToObjects="1">
      <p:cViewPr varScale="1">
        <p:scale>
          <a:sx n="50" d="100"/>
          <a:sy n="50" d="100"/>
        </p:scale>
        <p:origin x="184" y="1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8CC8E-7E9A-164B-A781-9144559A2B0B}" type="datetimeFigureOut">
              <a:rPr lang="en-US" smtClean="0"/>
              <a:t>6/1/20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C4AE6-24B5-A74B-9A10-1EF2F9C8B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62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978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1331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5</a:t>
            </a:r>
            <a:br>
              <a:rPr lang="en-GB" sz="6000" dirty="0"/>
            </a:br>
            <a:r>
              <a:rPr lang="en-GB" sz="6000" dirty="0"/>
              <a:t>Revision</a:t>
            </a:r>
            <a:br>
              <a:rPr lang="en-GB" sz="6000" dirty="0"/>
            </a:br>
            <a:r>
              <a:rPr lang="en-GB" sz="6000" dirty="0"/>
              <a:t>Fractions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GB" dirty="0"/>
              <a:t>Week 9 Lesson 1– dividing to make a fraction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92460"/>
            <a:ext cx="9144000" cy="1470025"/>
          </a:xfrm>
        </p:spPr>
        <p:txBody>
          <a:bodyPr>
            <a:noAutofit/>
          </a:bodyPr>
          <a:lstStyle/>
          <a:p>
            <a:r>
              <a:rPr lang="en-GB" sz="9600" dirty="0">
                <a:latin typeface="Arial Rounded MT Bold" panose="020F0704030504030204" pitchFamily="34" charset="0"/>
              </a:rPr>
              <a:t>Fractions</a:t>
            </a:r>
          </a:p>
        </p:txBody>
      </p:sp>
    </p:spTree>
    <p:extLst>
      <p:ext uri="{BB962C8B-B14F-4D97-AF65-F5344CB8AC3E}">
        <p14:creationId xmlns:p14="http://schemas.microsoft.com/office/powerpoint/2010/main" val="3492576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AutoShape 4"/>
          <p:cNvSpPr>
            <a:spLocks noChangeArrowheads="1"/>
          </p:cNvSpPr>
          <p:nvPr/>
        </p:nvSpPr>
        <p:spPr bwMode="auto">
          <a:xfrm>
            <a:off x="8543926" y="231774"/>
            <a:ext cx="2846678" cy="527051"/>
          </a:xfrm>
          <a:prstGeom prst="wedgeRoundRectCallout">
            <a:avLst>
              <a:gd name="adj1" fmla="val -56269"/>
              <a:gd name="adj2" fmla="val -250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is a number.</a:t>
            </a:r>
          </a:p>
        </p:txBody>
      </p:sp>
      <p:sp>
        <p:nvSpPr>
          <p:cNvPr id="3087" name="AutoShape 7"/>
          <p:cNvSpPr>
            <a:spLocks noChangeArrowheads="1"/>
          </p:cNvSpPr>
          <p:nvPr/>
        </p:nvSpPr>
        <p:spPr bwMode="auto">
          <a:xfrm>
            <a:off x="6904007" y="3140552"/>
            <a:ext cx="4733811" cy="527052"/>
          </a:xfrm>
          <a:prstGeom prst="wedgeRoundRectCallout">
            <a:avLst>
              <a:gd name="adj1" fmla="val -83338"/>
              <a:gd name="adj2" fmla="val 3593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is a way of saying ‘divided by.’</a:t>
            </a:r>
          </a:p>
        </p:txBody>
      </p:sp>
      <p:sp>
        <p:nvSpPr>
          <p:cNvPr id="3085" name="AutoShape 10"/>
          <p:cNvSpPr>
            <a:spLocks noChangeArrowheads="1"/>
          </p:cNvSpPr>
          <p:nvPr/>
        </p:nvSpPr>
        <p:spPr bwMode="auto">
          <a:xfrm>
            <a:off x="1087871" y="97631"/>
            <a:ext cx="3977842" cy="1071560"/>
          </a:xfrm>
          <a:prstGeom prst="wedgeRoundRectCallout">
            <a:avLst>
              <a:gd name="adj1" fmla="val 60273"/>
              <a:gd name="adj2" fmla="val -17356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is a part of a whole number. It might be a big part or it might be a small part.</a:t>
            </a:r>
          </a:p>
        </p:txBody>
      </p:sp>
      <p:sp>
        <p:nvSpPr>
          <p:cNvPr id="3083" name="AutoShape 13"/>
          <p:cNvSpPr>
            <a:spLocks noChangeArrowheads="1"/>
          </p:cNvSpPr>
          <p:nvPr/>
        </p:nvSpPr>
        <p:spPr bwMode="auto">
          <a:xfrm>
            <a:off x="1247179" y="2221015"/>
            <a:ext cx="6602411" cy="724485"/>
          </a:xfrm>
          <a:prstGeom prst="wedgeRoundRectCallout">
            <a:avLst>
              <a:gd name="adj1" fmla="val 63625"/>
              <a:gd name="adj2" fmla="val -35931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is an equivalence. It can be shown in different ways.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b="1" dirty="0">
              <a:latin typeface="Arial Rounded MT Bold" pitchFamily="34" charset="0"/>
            </a:endParaRPr>
          </a:p>
        </p:txBody>
      </p:sp>
      <p:sp>
        <p:nvSpPr>
          <p:cNvPr id="3080" name="AutoShape 15"/>
          <p:cNvSpPr>
            <a:spLocks noChangeArrowheads="1"/>
          </p:cNvSpPr>
          <p:nvPr/>
        </p:nvSpPr>
        <p:spPr bwMode="auto">
          <a:xfrm>
            <a:off x="3939620" y="1376568"/>
            <a:ext cx="5928775" cy="527051"/>
          </a:xfrm>
          <a:prstGeom prst="wedgeRoundRectCallout">
            <a:avLst>
              <a:gd name="adj1" fmla="val -63620"/>
              <a:gd name="adj2" fmla="val -153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can be &gt;1 (a mixed number).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7081B3-24FE-674C-B6FB-460FB088DD2D}"/>
              </a:ext>
            </a:extLst>
          </p:cNvPr>
          <p:cNvSpPr txBox="1"/>
          <p:nvPr/>
        </p:nvSpPr>
        <p:spPr>
          <a:xfrm>
            <a:off x="1508166" y="4581371"/>
            <a:ext cx="10046524" cy="1200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 Rounded MT Bold" panose="020F0704030504030204" pitchFamily="34" charset="77"/>
              </a:rPr>
              <a:t>A fraction is each one of these quotes. Over the next coming lessons, we will recap fractions to really understand what these quotes mean.</a:t>
            </a:r>
          </a:p>
        </p:txBody>
      </p:sp>
    </p:spTree>
    <p:extLst>
      <p:ext uri="{BB962C8B-B14F-4D97-AF65-F5344CB8AC3E}">
        <p14:creationId xmlns:p14="http://schemas.microsoft.com/office/powerpoint/2010/main" val="165071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75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3087" grpId="0" animBg="1"/>
      <p:bldP spid="3085" grpId="0" animBg="1"/>
      <p:bldP spid="3083" grpId="0" animBg="1"/>
      <p:bldP spid="308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31070CD-5AA9-6543-9360-250AC2FC6F82}"/>
              </a:ext>
            </a:extLst>
          </p:cNvPr>
          <p:cNvSpPr txBox="1"/>
          <p:nvPr/>
        </p:nvSpPr>
        <p:spPr>
          <a:xfrm>
            <a:off x="1140031" y="439387"/>
            <a:ext cx="1094905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First thing to understand with fractions is getting your head around what it actually means when you see a fraction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>
              <a:latin typeface="Arial Rounded MT Bold" panose="020F0704030504030204" pitchFamily="34" charset="0"/>
            </a:endParaRPr>
          </a:p>
          <a:p>
            <a:endParaRPr lang="en-US" dirty="0">
              <a:latin typeface="Arial Rounded MT Bold" panose="020F0704030504030204" pitchFamily="34" charset="0"/>
            </a:endParaRPr>
          </a:p>
          <a:p>
            <a:endParaRPr lang="en-US" dirty="0">
              <a:latin typeface="Arial Rounded MT Bold" panose="020F0704030504030204" pitchFamily="34" charset="0"/>
            </a:endParaRPr>
          </a:p>
          <a:p>
            <a:endParaRPr lang="en-US" dirty="0">
              <a:latin typeface="Arial Rounded MT Bold" panose="020F0704030504030204" pitchFamily="34" charset="0"/>
            </a:endParaRPr>
          </a:p>
          <a:p>
            <a:r>
              <a:rPr lang="en-US" dirty="0">
                <a:latin typeface="Arial Rounded MT Bold" panose="020F0704030504030204" pitchFamily="34" charset="0"/>
              </a:rPr>
              <a:t>4 children share 2 sweets, what is the fraction? </a:t>
            </a:r>
          </a:p>
          <a:p>
            <a:endParaRPr lang="en-US" dirty="0">
              <a:latin typeface="Arial Rounded MT Bold" panose="020F0704030504030204" pitchFamily="34" charset="0"/>
            </a:endParaRPr>
          </a:p>
          <a:p>
            <a:r>
              <a:rPr lang="en-US" dirty="0">
                <a:latin typeface="Arial Rounded MT Bold" panose="020F0704030504030204" pitchFamily="34" charset="0"/>
              </a:rPr>
              <a:t>So with fractions we look at how many that we have and how many that is being shared/divided by.</a:t>
            </a:r>
          </a:p>
          <a:p>
            <a:r>
              <a:rPr lang="en-US" dirty="0">
                <a:latin typeface="Arial Rounded MT Bold" panose="020F0704030504030204" pitchFamily="34" charset="0"/>
              </a:rPr>
              <a:t>In this question we have two sweets (this is what is being shared).</a:t>
            </a:r>
          </a:p>
          <a:p>
            <a:r>
              <a:rPr lang="en-US" dirty="0">
                <a:latin typeface="Arial Rounded MT Bold" panose="020F0704030504030204" pitchFamily="34" charset="0"/>
              </a:rPr>
              <a:t>We have 4 children (this is how many it is being shared by).</a:t>
            </a:r>
          </a:p>
          <a:p>
            <a:endParaRPr lang="en-US" dirty="0">
              <a:latin typeface="Arial Rounded MT Bold" panose="020F0704030504030204" pitchFamily="34" charset="0"/>
            </a:endParaRP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3E12DB-6F35-BA4E-AEBE-24C46E4424C0}"/>
              </a:ext>
            </a:extLst>
          </p:cNvPr>
          <p:cNvSpPr txBox="1"/>
          <p:nvPr/>
        </p:nvSpPr>
        <p:spPr>
          <a:xfrm>
            <a:off x="6096000" y="4294955"/>
            <a:ext cx="71252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u="sng" dirty="0">
                <a:latin typeface="Arial Rounded MT Bold" panose="020F0704030504030204" pitchFamily="34" charset="77"/>
              </a:rPr>
              <a:t>2</a:t>
            </a:r>
          </a:p>
          <a:p>
            <a:r>
              <a:rPr lang="en-US" sz="6600" b="1" dirty="0">
                <a:latin typeface="Arial Rounded MT Bold" panose="020F0704030504030204" pitchFamily="34" charset="77"/>
              </a:rPr>
              <a:t>4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DE594CA-B538-FD4B-8B84-E05DFFCA73FC}"/>
              </a:ext>
            </a:extLst>
          </p:cNvPr>
          <p:cNvCxnSpPr/>
          <p:nvPr/>
        </p:nvCxnSpPr>
        <p:spPr>
          <a:xfrm flipH="1">
            <a:off x="6808520" y="4085112"/>
            <a:ext cx="3119251" cy="1828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6DAAEE91-29D2-F546-B870-92ED2DB04722}"/>
              </a:ext>
            </a:extLst>
          </p:cNvPr>
          <p:cNvSpPr txBox="1"/>
          <p:nvPr/>
        </p:nvSpPr>
        <p:spPr>
          <a:xfrm>
            <a:off x="9927771" y="3645725"/>
            <a:ext cx="21613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This is called the denominator. This is always the amount that it is out of. 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F7DC0B6-B07B-BA4D-A605-CA756827F6DA}"/>
              </a:ext>
            </a:extLst>
          </p:cNvPr>
          <p:cNvCxnSpPr>
            <a:cxnSpLocks/>
          </p:cNvCxnSpPr>
          <p:nvPr/>
        </p:nvCxnSpPr>
        <p:spPr>
          <a:xfrm>
            <a:off x="2976749" y="4433249"/>
            <a:ext cx="3026231" cy="804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447DC33-DE3A-EF45-8200-A735027C0D7C}"/>
              </a:ext>
            </a:extLst>
          </p:cNvPr>
          <p:cNvSpPr txBox="1"/>
          <p:nvPr/>
        </p:nvSpPr>
        <p:spPr>
          <a:xfrm>
            <a:off x="1140031" y="4384389"/>
            <a:ext cx="22088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This is the numerator. This is the amount that each person will receive. </a:t>
            </a:r>
          </a:p>
        </p:txBody>
      </p:sp>
    </p:spTree>
    <p:extLst>
      <p:ext uri="{BB962C8B-B14F-4D97-AF65-F5344CB8AC3E}">
        <p14:creationId xmlns:p14="http://schemas.microsoft.com/office/powerpoint/2010/main" val="1870075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565F6F7-9955-0A44-A222-A08864947CA7}"/>
              </a:ext>
            </a:extLst>
          </p:cNvPr>
          <p:cNvSpPr/>
          <p:nvPr/>
        </p:nvSpPr>
        <p:spPr>
          <a:xfrm>
            <a:off x="2011945" y="465509"/>
            <a:ext cx="798708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 Rounded MT Bold" panose="020F0704030504030204" pitchFamily="34" charset="0"/>
              </a:rPr>
              <a:t>16 children share 12 sweets, what is the fraction?</a:t>
            </a:r>
          </a:p>
          <a:p>
            <a:endParaRPr lang="en-US" dirty="0">
              <a:latin typeface="Arial Rounded MT Bold" panose="020F0704030504030204" pitchFamily="34" charset="0"/>
            </a:endParaRPr>
          </a:p>
          <a:p>
            <a:r>
              <a:rPr lang="en-US" dirty="0">
                <a:latin typeface="Arial Rounded MT Bold" panose="020F0704030504030204" pitchFamily="34" charset="0"/>
              </a:rPr>
              <a:t>So using what we saw on the last slide. I know that we have 16 children. This is going  to be my denominator as this is how many it is being shared by. </a:t>
            </a:r>
          </a:p>
          <a:p>
            <a:r>
              <a:rPr lang="en-US" dirty="0">
                <a:latin typeface="Arial Rounded MT Bold" panose="020F0704030504030204" pitchFamily="34" charset="0"/>
              </a:rPr>
              <a:t>We have 12 sweets. This is the numerator as it is how much we actually have.</a:t>
            </a:r>
          </a:p>
          <a:p>
            <a:endParaRPr lang="en-US" dirty="0">
              <a:latin typeface="Arial Rounded MT Bold" panose="020F0704030504030204" pitchFamily="34" charset="0"/>
            </a:endParaRPr>
          </a:p>
          <a:p>
            <a:r>
              <a:rPr lang="en-US" sz="6600" u="sng" dirty="0">
                <a:latin typeface="Arial Rounded MT Bold" panose="020F0704030504030204" pitchFamily="34" charset="0"/>
              </a:rPr>
              <a:t>12</a:t>
            </a:r>
            <a:r>
              <a:rPr lang="en-US" sz="6600" dirty="0">
                <a:latin typeface="Arial Rounded MT Bold" panose="020F0704030504030204" pitchFamily="34" charset="0"/>
              </a:rPr>
              <a:t>  =   </a:t>
            </a:r>
            <a:r>
              <a:rPr lang="en-US" sz="6600" u="sng" dirty="0">
                <a:latin typeface="Arial Rounded MT Bold" panose="020F0704030504030204" pitchFamily="34" charset="0"/>
              </a:rPr>
              <a:t>3</a:t>
            </a:r>
          </a:p>
          <a:p>
            <a:r>
              <a:rPr lang="en-US" sz="6600" dirty="0">
                <a:latin typeface="Arial Rounded MT Bold" panose="020F0704030504030204" pitchFamily="34" charset="0"/>
              </a:rPr>
              <a:t>16       4</a:t>
            </a:r>
          </a:p>
          <a:p>
            <a:r>
              <a:rPr lang="en-US" sz="1600" dirty="0">
                <a:latin typeface="Arial Rounded MT Bold" panose="020F0704030504030204" pitchFamily="34" charset="0"/>
              </a:rPr>
              <a:t>The fraction shows the amount of sweets that each person gets. However, it is always best to simplify fractions if it is possible to do so. If we can simplify a fractions, we need to find a number which goes in to both. I know that 2, 3 and 4 go in to both numbers. Using the biggest number is best to get the simplest form. As you can see we have divided both the numerator and denominator by 4 to get the answer ¾.</a:t>
            </a:r>
          </a:p>
        </p:txBody>
      </p:sp>
    </p:spTree>
    <p:extLst>
      <p:ext uri="{BB962C8B-B14F-4D97-AF65-F5344CB8AC3E}">
        <p14:creationId xmlns:p14="http://schemas.microsoft.com/office/powerpoint/2010/main" val="2421500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AB70E-494D-BF42-9B81-819A98B5D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6064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Arial Rounded MT Bold" panose="020F0704030504030204" pitchFamily="34" charset="77"/>
              </a:rPr>
              <a:t>2 toffees are shared between 6 children. What is the fraction and can it be simplified?</a:t>
            </a:r>
            <a:br>
              <a:rPr lang="en-US" dirty="0">
                <a:solidFill>
                  <a:schemeClr val="tx1"/>
                </a:solidFill>
                <a:latin typeface="Arial Rounded MT Bold" panose="020F0704030504030204" pitchFamily="34" charset="77"/>
              </a:rPr>
            </a:br>
            <a:br>
              <a:rPr lang="en-US" dirty="0">
                <a:solidFill>
                  <a:schemeClr val="tx1"/>
                </a:solidFill>
                <a:latin typeface="Arial Rounded MT Bold" panose="020F0704030504030204" pitchFamily="34" charset="77"/>
              </a:rPr>
            </a:br>
            <a:br>
              <a:rPr lang="en-US" dirty="0">
                <a:solidFill>
                  <a:schemeClr val="tx1"/>
                </a:solidFill>
                <a:latin typeface="Arial Rounded MT Bold" panose="020F0704030504030204" pitchFamily="34" charset="77"/>
              </a:rPr>
            </a:br>
            <a:r>
              <a:rPr lang="en-US" u="sng" dirty="0">
                <a:solidFill>
                  <a:schemeClr val="tx1"/>
                </a:solidFill>
                <a:latin typeface="Arial Rounded MT Bold" panose="020F0704030504030204" pitchFamily="34" charset="77"/>
              </a:rPr>
              <a:t>2</a:t>
            </a:r>
            <a:r>
              <a:rPr lang="en-US" dirty="0">
                <a:solidFill>
                  <a:schemeClr val="tx1"/>
                </a:solidFill>
                <a:latin typeface="Arial Rounded MT Bold" panose="020F0704030504030204" pitchFamily="34" charset="77"/>
              </a:rPr>
              <a:t>       </a:t>
            </a:r>
            <a:r>
              <a:rPr lang="en-US" u="sng" dirty="0">
                <a:solidFill>
                  <a:schemeClr val="tx1"/>
                </a:solidFill>
                <a:latin typeface="Arial Rounded MT Bold" panose="020F0704030504030204" pitchFamily="34" charset="77"/>
              </a:rPr>
              <a:t>1</a:t>
            </a:r>
            <a:br>
              <a:rPr lang="en-US" dirty="0">
                <a:solidFill>
                  <a:schemeClr val="tx1"/>
                </a:solidFill>
                <a:latin typeface="Arial Rounded MT Bold" panose="020F0704030504030204" pitchFamily="34" charset="77"/>
              </a:rPr>
            </a:br>
            <a:r>
              <a:rPr lang="en-US" dirty="0">
                <a:solidFill>
                  <a:schemeClr val="tx1"/>
                </a:solidFill>
                <a:latin typeface="Arial Rounded MT Bold" panose="020F0704030504030204" pitchFamily="34" charset="77"/>
              </a:rPr>
              <a:t>6  =  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119838-D045-A84F-8A32-654082B6794E}"/>
              </a:ext>
            </a:extLst>
          </p:cNvPr>
          <p:cNvSpPr txBox="1"/>
          <p:nvPr/>
        </p:nvSpPr>
        <p:spPr>
          <a:xfrm>
            <a:off x="4710222" y="2073037"/>
            <a:ext cx="545450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2 toffees is what is being shared so that is our numerator.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6 children is our denominator as this is the amount it is shared between.</a:t>
            </a:r>
          </a:p>
          <a:p>
            <a:endParaRPr lang="en-US" dirty="0">
              <a:latin typeface="Arial Rounded MT Bold" panose="020F0704030504030204" pitchFamily="34" charset="77"/>
            </a:endParaRPr>
          </a:p>
          <a:p>
            <a:r>
              <a:rPr lang="en-US" dirty="0">
                <a:latin typeface="Arial Rounded MT Bold" panose="020F0704030504030204" pitchFamily="34" charset="77"/>
              </a:rPr>
              <a:t>I have found that the biggest number that goes in to both 2 and 6 is 2 . </a:t>
            </a:r>
          </a:p>
          <a:p>
            <a:endParaRPr lang="en-US" dirty="0">
              <a:latin typeface="Arial Rounded MT Bold" panose="020F0704030504030204" pitchFamily="34" charset="77"/>
            </a:endParaRPr>
          </a:p>
          <a:p>
            <a:r>
              <a:rPr lang="en-US" dirty="0">
                <a:latin typeface="Arial Rounded MT Bold" panose="020F0704030504030204" pitchFamily="34" charset="77"/>
              </a:rPr>
              <a:t>I have then divided both by 2 which makes 1/3 </a:t>
            </a:r>
          </a:p>
          <a:p>
            <a:endParaRPr lang="en-US" dirty="0">
              <a:latin typeface="Arial Rounded MT Bold" panose="020F0704030504030204" pitchFamily="34" charset="77"/>
            </a:endParaRPr>
          </a:p>
          <a:p>
            <a:r>
              <a:rPr lang="en-US" dirty="0">
                <a:latin typeface="Arial Rounded MT Bold" panose="020F0704030504030204" pitchFamily="34" charset="77"/>
              </a:rPr>
              <a:t>You may remember my repeated saying when teaching fractions.</a:t>
            </a:r>
          </a:p>
          <a:p>
            <a:r>
              <a:rPr lang="en-US" u="sng" dirty="0">
                <a:latin typeface="Arial Rounded MT Bold" panose="020F0704030504030204" pitchFamily="34" charset="77"/>
              </a:rPr>
              <a:t>“Whatever you do to the top you always do to the bottom”.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538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>
                <a:latin typeface="Arial Rounded MT Bold" panose="020F0704030504030204" pitchFamily="34" charset="0"/>
              </a:rPr>
              <a:t>What you need to know?</a:t>
            </a:r>
          </a:p>
          <a:p>
            <a:pPr marL="0" indent="0" algn="ctr">
              <a:buNone/>
            </a:pPr>
            <a:endParaRPr lang="en-GB" sz="2800" dirty="0">
              <a:latin typeface="Arial Rounded MT Bold" panose="020F0704030504030204" pitchFamily="34" charset="0"/>
            </a:endParaRPr>
          </a:p>
          <a:p>
            <a:r>
              <a:rPr lang="en-GB" dirty="0">
                <a:latin typeface="Arial Rounded MT Bold" panose="020F0704030504030204" pitchFamily="34" charset="0"/>
              </a:rPr>
              <a:t>know that a fraction is a way of saying ‘divided by.’</a:t>
            </a:r>
          </a:p>
          <a:p>
            <a:r>
              <a:rPr lang="en-GB" dirty="0">
                <a:latin typeface="Arial Rounded MT Bold" panose="020F0704030504030204" pitchFamily="34" charset="0"/>
              </a:rPr>
              <a:t>put what is being divided as the numerator (top number).</a:t>
            </a:r>
          </a:p>
          <a:p>
            <a:r>
              <a:rPr lang="en-GB" dirty="0">
                <a:latin typeface="Arial Rounded MT Bold" panose="020F0704030504030204" pitchFamily="34" charset="0"/>
              </a:rPr>
              <a:t>put how much it is being divided by as the denominator (bottom number). </a:t>
            </a:r>
          </a:p>
        </p:txBody>
      </p:sp>
    </p:spTree>
    <p:extLst>
      <p:ext uri="{BB962C8B-B14F-4D97-AF65-F5344CB8AC3E}">
        <p14:creationId xmlns:p14="http://schemas.microsoft.com/office/powerpoint/2010/main" val="3765220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532</Words>
  <Application>Microsoft Macintosh PowerPoint</Application>
  <PresentationFormat>Widescreen</PresentationFormat>
  <Paragraphs>48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 Rounded MT Bold</vt:lpstr>
      <vt:lpstr>Calibri</vt:lpstr>
      <vt:lpstr>Calibri Light</vt:lpstr>
      <vt:lpstr>Franklin Gothic Book</vt:lpstr>
      <vt:lpstr>Office Theme</vt:lpstr>
      <vt:lpstr>Year 5 Revision Fractions</vt:lpstr>
      <vt:lpstr>Fractions</vt:lpstr>
      <vt:lpstr>PowerPoint Presentation</vt:lpstr>
      <vt:lpstr>PowerPoint Presentation</vt:lpstr>
      <vt:lpstr>PowerPoint Presentation</vt:lpstr>
      <vt:lpstr>2 toffees are shared between 6 children. What is the fraction and can it be simplified?   2       1 6  =  3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5 Measure Roman Numerals</dc:title>
  <dc:creator>Benjamin Hunt</dc:creator>
  <cp:lastModifiedBy>Benjamin Hunt</cp:lastModifiedBy>
  <cp:revision>13</cp:revision>
  <dcterms:created xsi:type="dcterms:W3CDTF">2020-05-25T12:41:35Z</dcterms:created>
  <dcterms:modified xsi:type="dcterms:W3CDTF">2020-06-01T13:07:21Z</dcterms:modified>
</cp:coreProperties>
</file>