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78" r:id="rId4"/>
    <p:sldId id="279" r:id="rId5"/>
    <p:sldId id="280" r:id="rId6"/>
    <p:sldId id="273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513"/>
  </p:normalViewPr>
  <p:slideViewPr>
    <p:cSldViewPr snapToGrid="0" snapToObjects="1">
      <p:cViewPr varScale="1">
        <p:scale>
          <a:sx n="50" d="100"/>
          <a:sy n="50" d="100"/>
        </p:scale>
        <p:origin x="184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9 Lesson 1– dividing to make a fraction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1070CD-5AA9-6543-9360-250AC2FC6F82}"/>
              </a:ext>
            </a:extLst>
          </p:cNvPr>
          <p:cNvSpPr txBox="1"/>
          <p:nvPr/>
        </p:nvSpPr>
        <p:spPr>
          <a:xfrm>
            <a:off x="1140031" y="439387"/>
            <a:ext cx="109490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First thing to understand with fractions is getting your head around what it actually means when you see a fraction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4 children share 2 sweets, what is the fraction? 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So with fractions we look at how many that we have and how many that is being shared/divided by.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In this question we have two sweets (this is what is being shared).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We have 4 children (this is how many it is being shared by).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3E12DB-6F35-BA4E-AEBE-24C46E4424C0}"/>
              </a:ext>
            </a:extLst>
          </p:cNvPr>
          <p:cNvSpPr txBox="1"/>
          <p:nvPr/>
        </p:nvSpPr>
        <p:spPr>
          <a:xfrm>
            <a:off x="6096000" y="4294955"/>
            <a:ext cx="7125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Arial Rounded MT Bold" panose="020F0704030504030204" pitchFamily="34" charset="77"/>
              </a:rPr>
              <a:t>2</a:t>
            </a:r>
          </a:p>
          <a:p>
            <a:r>
              <a:rPr lang="en-US" sz="6600" b="1" dirty="0">
                <a:latin typeface="Arial Rounded MT Bold" panose="020F0704030504030204" pitchFamily="34" charset="77"/>
              </a:rPr>
              <a:t>4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DE594CA-B538-FD4B-8B84-E05DFFCA73FC}"/>
              </a:ext>
            </a:extLst>
          </p:cNvPr>
          <p:cNvCxnSpPr/>
          <p:nvPr/>
        </p:nvCxnSpPr>
        <p:spPr>
          <a:xfrm flipH="1">
            <a:off x="6808520" y="4085112"/>
            <a:ext cx="3119251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DAAEE91-29D2-F546-B870-92ED2DB04722}"/>
              </a:ext>
            </a:extLst>
          </p:cNvPr>
          <p:cNvSpPr txBox="1"/>
          <p:nvPr/>
        </p:nvSpPr>
        <p:spPr>
          <a:xfrm>
            <a:off x="9927771" y="3645725"/>
            <a:ext cx="21613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This is called the denominator. This is always the amount that it is out of.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7DC0B6-B07B-BA4D-A605-CA756827F6DA}"/>
              </a:ext>
            </a:extLst>
          </p:cNvPr>
          <p:cNvCxnSpPr>
            <a:cxnSpLocks/>
          </p:cNvCxnSpPr>
          <p:nvPr/>
        </p:nvCxnSpPr>
        <p:spPr>
          <a:xfrm>
            <a:off x="2976749" y="4433249"/>
            <a:ext cx="3026231" cy="80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47DC33-DE3A-EF45-8200-A735027C0D7C}"/>
              </a:ext>
            </a:extLst>
          </p:cNvPr>
          <p:cNvSpPr txBox="1"/>
          <p:nvPr/>
        </p:nvSpPr>
        <p:spPr>
          <a:xfrm>
            <a:off x="1140031" y="4384389"/>
            <a:ext cx="2208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This is the numerator. This is the amount that each person will receive. </a:t>
            </a:r>
          </a:p>
        </p:txBody>
      </p:sp>
    </p:spTree>
    <p:extLst>
      <p:ext uri="{BB962C8B-B14F-4D97-AF65-F5344CB8AC3E}">
        <p14:creationId xmlns:p14="http://schemas.microsoft.com/office/powerpoint/2010/main" val="187007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5F6F7-9955-0A44-A222-A08864947CA7}"/>
              </a:ext>
            </a:extLst>
          </p:cNvPr>
          <p:cNvSpPr/>
          <p:nvPr/>
        </p:nvSpPr>
        <p:spPr>
          <a:xfrm>
            <a:off x="2011945" y="465509"/>
            <a:ext cx="79870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16 children share 12 sweets, what is the fraction?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So using what we saw on the last slide. I know that we have 16 children. This is going  to be my denominator as this is how many it is being shared by.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We have 12 sweets. This is the numerator as it is how much we actually have.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6600" u="sng" dirty="0">
                <a:latin typeface="Arial Rounded MT Bold" panose="020F0704030504030204" pitchFamily="34" charset="0"/>
              </a:rPr>
              <a:t>12</a:t>
            </a:r>
            <a:r>
              <a:rPr lang="en-US" sz="6600" dirty="0">
                <a:latin typeface="Arial Rounded MT Bold" panose="020F0704030504030204" pitchFamily="34" charset="0"/>
              </a:rPr>
              <a:t>  =   </a:t>
            </a:r>
            <a:r>
              <a:rPr lang="en-US" sz="6600" u="sng" dirty="0">
                <a:latin typeface="Arial Rounded MT Bold" panose="020F0704030504030204" pitchFamily="34" charset="0"/>
              </a:rPr>
              <a:t>3</a:t>
            </a:r>
          </a:p>
          <a:p>
            <a:r>
              <a:rPr lang="en-US" sz="6600" dirty="0">
                <a:latin typeface="Arial Rounded MT Bold" panose="020F0704030504030204" pitchFamily="34" charset="0"/>
              </a:rPr>
              <a:t>16       4</a:t>
            </a:r>
          </a:p>
          <a:p>
            <a:r>
              <a:rPr lang="en-US" sz="1600" dirty="0">
                <a:latin typeface="Arial Rounded MT Bold" panose="020F0704030504030204" pitchFamily="34" charset="0"/>
              </a:rPr>
              <a:t>The fraction shows the amount of sweets that each person gets. However, it is always best to simplify fractions if it is possible to do so. If we can simplify a fractions, we need to find a number which goes in to both. I know that 2, 3 and 4 go in to both numbers. Using the biggest number is best to get the simplest form. As you can see we have divided both the numerator and denominator by 4 to get the answer ¾.</a:t>
            </a:r>
          </a:p>
        </p:txBody>
      </p:sp>
    </p:spTree>
    <p:extLst>
      <p:ext uri="{BB962C8B-B14F-4D97-AF65-F5344CB8AC3E}">
        <p14:creationId xmlns:p14="http://schemas.microsoft.com/office/powerpoint/2010/main" val="24215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B70E-494D-BF42-9B81-819A98B5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  <a:t>2 toffees are shared between 6 children. What is the fraction and can it be simplified?</a:t>
            </a:r>
            <a:b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</a:br>
            <a:b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</a:br>
            <a:b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</a:br>
            <a:r>
              <a:rPr lang="en-US" u="sng" dirty="0">
                <a:solidFill>
                  <a:schemeClr val="tx1"/>
                </a:solidFill>
                <a:latin typeface="Arial Rounded MT Bold" panose="020F0704030504030204" pitchFamily="34" charset="77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  <a:t>       </a:t>
            </a:r>
            <a:r>
              <a:rPr lang="en-US" u="sng" dirty="0">
                <a:solidFill>
                  <a:schemeClr val="tx1"/>
                </a:solidFill>
                <a:latin typeface="Arial Rounded MT Bold" panose="020F0704030504030204" pitchFamily="34" charset="77"/>
              </a:rPr>
              <a:t>1</a:t>
            </a:r>
            <a:b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chemeClr val="tx1"/>
                </a:solidFill>
                <a:latin typeface="Arial Rounded MT Bold" panose="020F0704030504030204" pitchFamily="34" charset="77"/>
              </a:rPr>
              <a:t>6  =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119838-D045-A84F-8A32-654082B6794E}"/>
              </a:ext>
            </a:extLst>
          </p:cNvPr>
          <p:cNvSpPr txBox="1"/>
          <p:nvPr/>
        </p:nvSpPr>
        <p:spPr>
          <a:xfrm>
            <a:off x="4710222" y="2073037"/>
            <a:ext cx="54545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2 toffees is what is being shared so that is our numerator.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6 children is our denominator as this is the amount it is shared between.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I have found that the biggest number that goes in to both 2 and 6 is 2 . 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I have then divided both by 2 which makes 1/3 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You may remember my repeated saying when teaching fractions.</a:t>
            </a:r>
          </a:p>
          <a:p>
            <a:r>
              <a:rPr lang="en-US" u="sng" dirty="0">
                <a:latin typeface="Arial Rounded MT Bold" panose="020F0704030504030204" pitchFamily="34" charset="77"/>
              </a:rPr>
              <a:t>“Whatever you do to the top you always do to the bottom”.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What you need to know?</a:t>
            </a:r>
          </a:p>
          <a:p>
            <a:pPr marL="0" indent="0" algn="ctr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know that a fraction is a way of saying ‘divided by.’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put what is being divided as the numerator (top number).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put how much it is being divided by as the denominator (bottom number). </a:t>
            </a:r>
          </a:p>
        </p:txBody>
      </p:sp>
    </p:spTree>
    <p:extLst>
      <p:ext uri="{BB962C8B-B14F-4D97-AF65-F5344CB8AC3E}">
        <p14:creationId xmlns:p14="http://schemas.microsoft.com/office/powerpoint/2010/main" val="376522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532</Words>
  <Application>Microsoft Macintosh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PowerPoint Presentation</vt:lpstr>
      <vt:lpstr>PowerPoint Presentation</vt:lpstr>
      <vt:lpstr>2 toffees are shared between 6 children. What is the fraction and can it be simplified?   2       1 6  =  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13</cp:revision>
  <dcterms:created xsi:type="dcterms:W3CDTF">2020-05-25T12:41:35Z</dcterms:created>
  <dcterms:modified xsi:type="dcterms:W3CDTF">2020-06-01T13:07:21Z</dcterms:modified>
</cp:coreProperties>
</file>