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9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6" r:id="rId11"/>
    <p:sldId id="283" r:id="rId12"/>
    <p:sldId id="287" r:id="rId13"/>
    <p:sldId id="284" r:id="rId14"/>
    <p:sldId id="288" r:id="rId15"/>
    <p:sldId id="285" r:id="rId16"/>
    <p:sldId id="289" r:id="rId17"/>
    <p:sldId id="2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</a:t>
            </a:r>
            <a:r>
              <a:rPr lang="en-GB" dirty="0" err="1"/>
              <a:t>chn</a:t>
            </a:r>
            <a:r>
              <a:rPr lang="en-GB" dirty="0"/>
              <a:t> – how has this shape been translated? Get them to describe the translation to prove understanding. Show next slide with mirror line and tell </a:t>
            </a:r>
            <a:r>
              <a:rPr lang="en-GB" dirty="0" err="1"/>
              <a:t>chn</a:t>
            </a:r>
            <a:r>
              <a:rPr lang="en-GB" baseline="0" dirty="0"/>
              <a:t> that today, we are not translating we are going to be reflecting shapes.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70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540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276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255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08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787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 each of these slides, where is the mirror</a:t>
            </a:r>
            <a:r>
              <a:rPr lang="en-GB" baseline="0" dirty="0"/>
              <a:t> line and how do they know? Model the SC to check answers.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58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4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79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82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793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149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E735-805F-412D-A619-9C0D1540A75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Position and Movement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5 </a:t>
            </a:r>
            <a:r>
              <a:rPr lang="en-GB"/>
              <a:t>–Reflections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6708066" y="3706522"/>
            <a:ext cx="1224136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268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211768"/>
              </p:ext>
            </p:extLst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2639616" y="1124742"/>
            <a:ext cx="1800200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oughnut 1">
            <a:extLst>
              <a:ext uri="{FF2B5EF4-FFF2-40B4-BE49-F238E27FC236}">
                <a16:creationId xmlns:a16="http://schemas.microsoft.com/office/drawing/2014/main" id="{C1E44BA2-9D34-AC49-A547-543EF1A7D520}"/>
              </a:ext>
            </a:extLst>
          </p:cNvPr>
          <p:cNvSpPr/>
          <p:nvPr/>
        </p:nvSpPr>
        <p:spPr>
          <a:xfrm>
            <a:off x="4167329" y="930368"/>
            <a:ext cx="472965" cy="388748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95F8E-B37E-A343-BC69-D0084558F77C}"/>
              </a:ext>
            </a:extLst>
          </p:cNvPr>
          <p:cNvSpPr txBox="1"/>
          <p:nvPr/>
        </p:nvSpPr>
        <p:spPr>
          <a:xfrm>
            <a:off x="9932276" y="252248"/>
            <a:ext cx="17657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How many squares away is this vortex from the mirror line?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This means the same vortex of the second shape will be the same distance from the mirror line as seen by the arrow.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FEAC446E-64C6-D144-B393-CEA4C8665AD1}"/>
              </a:ext>
            </a:extLst>
          </p:cNvPr>
          <p:cNvSpPr/>
          <p:nvPr/>
        </p:nvSpPr>
        <p:spPr>
          <a:xfrm>
            <a:off x="6168006" y="943028"/>
            <a:ext cx="1746284" cy="451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21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7896196" y="1124742"/>
            <a:ext cx="1800200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827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8544272" y="1124744"/>
            <a:ext cx="576064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46E5F0-40C1-604D-9927-CEFC14CAC8FF}"/>
              </a:ext>
            </a:extLst>
          </p:cNvPr>
          <p:cNvSpPr txBox="1"/>
          <p:nvPr/>
        </p:nvSpPr>
        <p:spPr>
          <a:xfrm>
            <a:off x="9932276" y="620110"/>
            <a:ext cx="15029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Have a go at this one completely on your own.</a:t>
            </a:r>
          </a:p>
        </p:txBody>
      </p:sp>
    </p:spTree>
    <p:extLst>
      <p:ext uri="{BB962C8B-B14F-4D97-AF65-F5344CB8AC3E}">
        <p14:creationId xmlns:p14="http://schemas.microsoft.com/office/powerpoint/2010/main" val="585912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3226038" y="1114096"/>
            <a:ext cx="576064" cy="209887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529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31" name="Straight Connector 30"/>
          <p:cNvCxnSpPr>
            <a:stCxn id="4" idx="1"/>
          </p:cNvCxnSpPr>
          <p:nvPr/>
        </p:nvCxnSpPr>
        <p:spPr>
          <a:xfrm>
            <a:off x="2639616" y="3212974"/>
            <a:ext cx="7128792" cy="2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Triangle 4"/>
          <p:cNvSpPr/>
          <p:nvPr/>
        </p:nvSpPr>
        <p:spPr>
          <a:xfrm>
            <a:off x="4367808" y="620688"/>
            <a:ext cx="1836204" cy="1584176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41E87B-0DFF-0B42-8208-804D2A540DFA}"/>
              </a:ext>
            </a:extLst>
          </p:cNvPr>
          <p:cNvSpPr txBox="1"/>
          <p:nvPr/>
        </p:nvSpPr>
        <p:spPr>
          <a:xfrm>
            <a:off x="10037379" y="304800"/>
            <a:ext cx="1765738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This shape (triangle) can be seen as a little bit tricky.</a:t>
            </a:r>
          </a:p>
          <a:p>
            <a:endParaRPr lang="en-US" sz="1600" b="1" dirty="0"/>
          </a:p>
          <a:p>
            <a:r>
              <a:rPr lang="en-US" sz="1600" b="1" dirty="0"/>
              <a:t>If you continue to follow the same rule, you should have no problem.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Pick a vortex.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See its distance from the mirror 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Count the squares from the mirror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Draw the reflected shape with a ruler.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14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31" name="Straight Connector 30"/>
          <p:cNvCxnSpPr>
            <a:stCxn id="4" idx="1"/>
          </p:cNvCxnSpPr>
          <p:nvPr/>
        </p:nvCxnSpPr>
        <p:spPr>
          <a:xfrm>
            <a:off x="2639616" y="3212974"/>
            <a:ext cx="7128792" cy="2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Triangle 4"/>
          <p:cNvSpPr/>
          <p:nvPr/>
        </p:nvSpPr>
        <p:spPr>
          <a:xfrm flipV="1">
            <a:off x="4367808" y="4233360"/>
            <a:ext cx="1836204" cy="1610391"/>
          </a:xfrm>
          <a:prstGeom prst="rt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50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>
                <a:latin typeface="Arial Rounded MT Bold" panose="020F0704030504030204" pitchFamily="34" charset="0"/>
              </a:rPr>
              <a:t>In your task continue to follow this method</a:t>
            </a: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picking one vertex at a time.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counting the squares to the mirror line.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counting the squares from the mirror line.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>
                <a:latin typeface="Arial Rounded MT Bold" panose="020F0704030504030204" pitchFamily="34" charset="0"/>
              </a:rPr>
              <a:t>drawing the reflected shape with a ruler.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25" r="20415"/>
          <a:stretch/>
        </p:blipFill>
        <p:spPr bwMode="auto">
          <a:xfrm>
            <a:off x="8760297" y="1037473"/>
            <a:ext cx="1631121" cy="283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59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3215680" y="2204864"/>
            <a:ext cx="1224136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896200" y="2204864"/>
            <a:ext cx="1224136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49FF25-BB1C-0F4B-8F81-68FE1F5A4ABE}"/>
              </a:ext>
            </a:extLst>
          </p:cNvPr>
          <p:cNvSpPr txBox="1"/>
          <p:nvPr/>
        </p:nvSpPr>
        <p:spPr>
          <a:xfrm>
            <a:off x="728474" y="286669"/>
            <a:ext cx="19111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How has shape A been translated to become shape B?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4F4D2-9D60-A144-9193-B62E463AB6F3}"/>
              </a:ext>
            </a:extLst>
          </p:cNvPr>
          <p:cNvSpPr txBox="1"/>
          <p:nvPr/>
        </p:nvSpPr>
        <p:spPr>
          <a:xfrm>
            <a:off x="3620264" y="2782669"/>
            <a:ext cx="61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7D8BD-EE92-EA43-879C-33D44FECE06F}"/>
              </a:ext>
            </a:extLst>
          </p:cNvPr>
          <p:cNvSpPr txBox="1"/>
          <p:nvPr/>
        </p:nvSpPr>
        <p:spPr>
          <a:xfrm>
            <a:off x="8290560" y="2889808"/>
            <a:ext cx="61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60263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58011"/>
              </p:ext>
            </p:extLst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3215680" y="2204864"/>
            <a:ext cx="1224136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7896200" y="2204864"/>
            <a:ext cx="1224136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7CDB1B-A3DC-2E4F-A176-986FE6414E26}"/>
              </a:ext>
            </a:extLst>
          </p:cNvPr>
          <p:cNvSpPr txBox="1"/>
          <p:nvPr/>
        </p:nvSpPr>
        <p:spPr>
          <a:xfrm>
            <a:off x="6593178" y="319593"/>
            <a:ext cx="260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is called the mirror line.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8487A9-160B-6C49-866C-4670AF9720EA}"/>
              </a:ext>
            </a:extLst>
          </p:cNvPr>
          <p:cNvSpPr txBox="1"/>
          <p:nvPr/>
        </p:nvSpPr>
        <p:spPr>
          <a:xfrm>
            <a:off x="726008" y="349325"/>
            <a:ext cx="19136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As you can see each shape is equal distance from the mirror line (3 squares away). It is also positioned at the same height.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7DA63B-884C-F843-91D1-032114DAAAF4}"/>
              </a:ext>
            </a:extLst>
          </p:cNvPr>
          <p:cNvSpPr txBox="1"/>
          <p:nvPr/>
        </p:nvSpPr>
        <p:spPr>
          <a:xfrm>
            <a:off x="694961" y="3429000"/>
            <a:ext cx="18890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 work out the reflection you need to pick one vertex (corner) at a time. As you can see, the circled vertex is 3 squares away from the mirror line.</a:t>
            </a:r>
          </a:p>
        </p:txBody>
      </p:sp>
      <p:sp>
        <p:nvSpPr>
          <p:cNvPr id="6" name="Doughnut 5">
            <a:extLst>
              <a:ext uri="{FF2B5EF4-FFF2-40B4-BE49-F238E27FC236}">
                <a16:creationId xmlns:a16="http://schemas.microsoft.com/office/drawing/2014/main" id="{F2FDBF29-02D3-5A4C-BC6D-D041D488DAAB}"/>
              </a:ext>
            </a:extLst>
          </p:cNvPr>
          <p:cNvSpPr/>
          <p:nvPr/>
        </p:nvSpPr>
        <p:spPr>
          <a:xfrm>
            <a:off x="4223349" y="4038521"/>
            <a:ext cx="336331" cy="283779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ughnut 9">
            <a:extLst>
              <a:ext uri="{FF2B5EF4-FFF2-40B4-BE49-F238E27FC236}">
                <a16:creationId xmlns:a16="http://schemas.microsoft.com/office/drawing/2014/main" id="{15891FA1-97C3-DA4A-B141-4B596EC64821}"/>
              </a:ext>
            </a:extLst>
          </p:cNvPr>
          <p:cNvSpPr/>
          <p:nvPr/>
        </p:nvSpPr>
        <p:spPr>
          <a:xfrm>
            <a:off x="7776334" y="4038521"/>
            <a:ext cx="336331" cy="283779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4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Finding the mirror line!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484784"/>
            <a:ext cx="4104456" cy="469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6600056" y="1484784"/>
            <a:ext cx="3744416" cy="4536505"/>
          </a:xfrm>
          <a:prstGeom prst="wedgeRoundRectCallout">
            <a:avLst>
              <a:gd name="adj1" fmla="val -90638"/>
              <a:gd name="adj2" fmla="val 8496"/>
              <a:gd name="adj3" fmla="val 16667"/>
            </a:avLst>
          </a:prstGeom>
          <a:solidFill>
            <a:srgbClr val="FFFF00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Let’s start off by seeing if we can find the mirror line with shapes that have already been reflected!</a:t>
            </a:r>
          </a:p>
        </p:txBody>
      </p:sp>
    </p:spTree>
    <p:extLst>
      <p:ext uri="{BB962C8B-B14F-4D97-AF65-F5344CB8AC3E}">
        <p14:creationId xmlns:p14="http://schemas.microsoft.com/office/powerpoint/2010/main" val="358628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939791"/>
              </p:ext>
            </p:extLst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3207141" y="1168827"/>
            <a:ext cx="1224136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591944" y="1168827"/>
            <a:ext cx="1168290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015880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726FD56-0E78-E349-BA72-BE5845AF6E6A}"/>
              </a:ext>
            </a:extLst>
          </p:cNvPr>
          <p:cNvSpPr txBox="1"/>
          <p:nvPr/>
        </p:nvSpPr>
        <p:spPr>
          <a:xfrm>
            <a:off x="9839924" y="1168826"/>
            <a:ext cx="20851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Remember – start with one vertex at a time. Pick a corner and see its distance away from the same corner of the other shape. I have </a:t>
            </a:r>
            <a:r>
              <a:rPr lang="en-US" b="1" dirty="0" err="1"/>
              <a:t>colour</a:t>
            </a:r>
            <a:r>
              <a:rPr lang="en-US" b="1" dirty="0"/>
              <a:t> coordinated this one to help you.</a:t>
            </a:r>
          </a:p>
        </p:txBody>
      </p:sp>
      <p:sp>
        <p:nvSpPr>
          <p:cNvPr id="3" name="Doughnut 2">
            <a:extLst>
              <a:ext uri="{FF2B5EF4-FFF2-40B4-BE49-F238E27FC236}">
                <a16:creationId xmlns:a16="http://schemas.microsoft.com/office/drawing/2014/main" id="{53BE5624-1F09-C14C-9782-70E8E07B9BF5}"/>
              </a:ext>
            </a:extLst>
          </p:cNvPr>
          <p:cNvSpPr/>
          <p:nvPr/>
        </p:nvSpPr>
        <p:spPr>
          <a:xfrm>
            <a:off x="4231580" y="974385"/>
            <a:ext cx="399393" cy="388883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Doughnut 4">
            <a:extLst>
              <a:ext uri="{FF2B5EF4-FFF2-40B4-BE49-F238E27FC236}">
                <a16:creationId xmlns:a16="http://schemas.microsoft.com/office/drawing/2014/main" id="{A8B36214-8571-0B43-B6E3-3B0BD5B37F9D}"/>
              </a:ext>
            </a:extLst>
          </p:cNvPr>
          <p:cNvSpPr/>
          <p:nvPr/>
        </p:nvSpPr>
        <p:spPr>
          <a:xfrm>
            <a:off x="5423338" y="974385"/>
            <a:ext cx="430924" cy="388883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ughnut 5">
            <a:extLst>
              <a:ext uri="{FF2B5EF4-FFF2-40B4-BE49-F238E27FC236}">
                <a16:creationId xmlns:a16="http://schemas.microsoft.com/office/drawing/2014/main" id="{3525E6F5-28D9-0846-84DF-747CD3C9F314}"/>
              </a:ext>
            </a:extLst>
          </p:cNvPr>
          <p:cNvSpPr/>
          <p:nvPr/>
        </p:nvSpPr>
        <p:spPr>
          <a:xfrm>
            <a:off x="6520064" y="974385"/>
            <a:ext cx="451165" cy="388883"/>
          </a:xfrm>
          <a:prstGeom prst="donu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ughnut 9">
            <a:extLst>
              <a:ext uri="{FF2B5EF4-FFF2-40B4-BE49-F238E27FC236}">
                <a16:creationId xmlns:a16="http://schemas.microsoft.com/office/drawing/2014/main" id="{B0928B97-B512-3642-B2D8-97F14E196AB8}"/>
              </a:ext>
            </a:extLst>
          </p:cNvPr>
          <p:cNvSpPr/>
          <p:nvPr/>
        </p:nvSpPr>
        <p:spPr>
          <a:xfrm>
            <a:off x="3025839" y="976563"/>
            <a:ext cx="451165" cy="388883"/>
          </a:xfrm>
          <a:prstGeom prst="donu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ughnut 11">
            <a:extLst>
              <a:ext uri="{FF2B5EF4-FFF2-40B4-BE49-F238E27FC236}">
                <a16:creationId xmlns:a16="http://schemas.microsoft.com/office/drawing/2014/main" id="{0F6D6176-C82A-8D42-BC39-E37C5DFCB833}"/>
              </a:ext>
            </a:extLst>
          </p:cNvPr>
          <p:cNvSpPr/>
          <p:nvPr/>
        </p:nvSpPr>
        <p:spPr>
          <a:xfrm>
            <a:off x="6485022" y="2990609"/>
            <a:ext cx="451165" cy="388883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ughnut 12">
            <a:extLst>
              <a:ext uri="{FF2B5EF4-FFF2-40B4-BE49-F238E27FC236}">
                <a16:creationId xmlns:a16="http://schemas.microsoft.com/office/drawing/2014/main" id="{EE8E6348-A3EF-3244-AFC0-E3135991A0CC}"/>
              </a:ext>
            </a:extLst>
          </p:cNvPr>
          <p:cNvSpPr/>
          <p:nvPr/>
        </p:nvSpPr>
        <p:spPr>
          <a:xfrm>
            <a:off x="2999016" y="2978337"/>
            <a:ext cx="451165" cy="388883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ughnut 6">
            <a:extLst>
              <a:ext uri="{FF2B5EF4-FFF2-40B4-BE49-F238E27FC236}">
                <a16:creationId xmlns:a16="http://schemas.microsoft.com/office/drawing/2014/main" id="{BC61BFC6-4571-5842-8EAE-C35A6967F5D9}"/>
              </a:ext>
            </a:extLst>
          </p:cNvPr>
          <p:cNvSpPr/>
          <p:nvPr/>
        </p:nvSpPr>
        <p:spPr>
          <a:xfrm>
            <a:off x="4231580" y="2990609"/>
            <a:ext cx="399393" cy="388883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Doughnut 14">
            <a:extLst>
              <a:ext uri="{FF2B5EF4-FFF2-40B4-BE49-F238E27FC236}">
                <a16:creationId xmlns:a16="http://schemas.microsoft.com/office/drawing/2014/main" id="{D4A3A9D9-9852-F348-A2C7-EC5F3114C962}"/>
              </a:ext>
            </a:extLst>
          </p:cNvPr>
          <p:cNvSpPr/>
          <p:nvPr/>
        </p:nvSpPr>
        <p:spPr>
          <a:xfrm>
            <a:off x="5412372" y="2978336"/>
            <a:ext cx="399393" cy="388883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41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7333032" y="3717032"/>
            <a:ext cx="1135966" cy="20162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2639616" y="3717032"/>
            <a:ext cx="1168290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5591944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oughnut 1">
            <a:extLst>
              <a:ext uri="{FF2B5EF4-FFF2-40B4-BE49-F238E27FC236}">
                <a16:creationId xmlns:a16="http://schemas.microsoft.com/office/drawing/2014/main" id="{880DE806-8594-1A4C-9EFE-92B98A134035}"/>
              </a:ext>
            </a:extLst>
          </p:cNvPr>
          <p:cNvSpPr/>
          <p:nvPr/>
        </p:nvSpPr>
        <p:spPr>
          <a:xfrm>
            <a:off x="3608209" y="3605049"/>
            <a:ext cx="399393" cy="378372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ughnut 6">
            <a:extLst>
              <a:ext uri="{FF2B5EF4-FFF2-40B4-BE49-F238E27FC236}">
                <a16:creationId xmlns:a16="http://schemas.microsoft.com/office/drawing/2014/main" id="{A8A95B77-F609-2C4B-977F-5BF1BBC54E3D}"/>
              </a:ext>
            </a:extLst>
          </p:cNvPr>
          <p:cNvSpPr/>
          <p:nvPr/>
        </p:nvSpPr>
        <p:spPr>
          <a:xfrm>
            <a:off x="7176287" y="3605049"/>
            <a:ext cx="399393" cy="378372"/>
          </a:xfrm>
          <a:prstGeom prst="donu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Left-right Arrow 8">
            <a:extLst>
              <a:ext uri="{FF2B5EF4-FFF2-40B4-BE49-F238E27FC236}">
                <a16:creationId xmlns:a16="http://schemas.microsoft.com/office/drawing/2014/main" id="{B45A1937-14DB-F641-BB3E-C022C3E4A1F7}"/>
              </a:ext>
            </a:extLst>
          </p:cNvPr>
          <p:cNvSpPr/>
          <p:nvPr/>
        </p:nvSpPr>
        <p:spPr>
          <a:xfrm>
            <a:off x="3764954" y="2708916"/>
            <a:ext cx="3568078" cy="504058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75B5D5-A396-F747-9D20-76AB4EA8222A}"/>
              </a:ext>
            </a:extLst>
          </p:cNvPr>
          <p:cNvSpPr txBox="1"/>
          <p:nvPr/>
        </p:nvSpPr>
        <p:spPr>
          <a:xfrm>
            <a:off x="9643616" y="364018"/>
            <a:ext cx="2380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From the circled vortex work out how many squares away it is from the same vortex of the other shape.</a:t>
            </a:r>
          </a:p>
          <a:p>
            <a:r>
              <a:rPr lang="en-US" b="1" dirty="0"/>
              <a:t>The mirror line will be halfway in between both vortex’s.</a:t>
            </a:r>
          </a:p>
        </p:txBody>
      </p:sp>
    </p:spTree>
    <p:extLst>
      <p:ext uri="{BB962C8B-B14F-4D97-AF65-F5344CB8AC3E}">
        <p14:creationId xmlns:p14="http://schemas.microsoft.com/office/powerpoint/2010/main" val="290168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367808" y="620688"/>
            <a:ext cx="1224136" cy="100811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2639616" y="2708920"/>
            <a:ext cx="7056784" cy="0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367808" y="3717032"/>
            <a:ext cx="1224136" cy="100811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63FB7F-88AB-784F-9A77-9770B9E2BC44}"/>
              </a:ext>
            </a:extLst>
          </p:cNvPr>
          <p:cNvSpPr txBox="1"/>
          <p:nvPr/>
        </p:nvSpPr>
        <p:spPr>
          <a:xfrm>
            <a:off x="9932275" y="613137"/>
            <a:ext cx="19339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See if you can have a go at this one yourself. Remember concentrate on one corner at a time.</a:t>
            </a:r>
          </a:p>
        </p:txBody>
      </p:sp>
    </p:spTree>
    <p:extLst>
      <p:ext uri="{BB962C8B-B14F-4D97-AF65-F5344CB8AC3E}">
        <p14:creationId xmlns:p14="http://schemas.microsoft.com/office/powerpoint/2010/main" val="12770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 Rounded MT Bold" panose="020F0704030504030204" pitchFamily="34" charset="0"/>
              </a:rPr>
              <a:t>Reflections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544" y="1484784"/>
            <a:ext cx="4104456" cy="469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6600056" y="1484784"/>
            <a:ext cx="3744416" cy="4536505"/>
          </a:xfrm>
          <a:prstGeom prst="wedgeRoundRectCallout">
            <a:avLst>
              <a:gd name="adj1" fmla="val -90638"/>
              <a:gd name="adj2" fmla="val 8496"/>
              <a:gd name="adj3" fmla="val 16667"/>
            </a:avLst>
          </a:prstGeom>
          <a:solidFill>
            <a:srgbClr val="FFFF00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Remember to always count to and from the mirror line with one vertex at a time! Have a look and see where you think these reflections should go …</a:t>
            </a:r>
          </a:p>
        </p:txBody>
      </p:sp>
    </p:spTree>
    <p:extLst>
      <p:ext uri="{BB962C8B-B14F-4D97-AF65-F5344CB8AC3E}">
        <p14:creationId xmlns:p14="http://schemas.microsoft.com/office/powerpoint/2010/main" val="439483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39616" y="116632"/>
          <a:ext cx="705678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605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5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367808" y="3717032"/>
            <a:ext cx="1224136" cy="20882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endCxn id="4" idx="2"/>
          </p:cNvCxnSpPr>
          <p:nvPr/>
        </p:nvCxnSpPr>
        <p:spPr>
          <a:xfrm flipH="1">
            <a:off x="6168006" y="116632"/>
            <a:ext cx="2" cy="6192684"/>
          </a:xfrm>
          <a:prstGeom prst="line">
            <a:avLst/>
          </a:prstGeom>
          <a:ln w="1016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5B2F1ED-3C78-6643-A2DA-CA8F0BBB8E44}"/>
              </a:ext>
            </a:extLst>
          </p:cNvPr>
          <p:cNvSpPr txBox="1"/>
          <p:nvPr/>
        </p:nvSpPr>
        <p:spPr>
          <a:xfrm>
            <a:off x="10005848" y="430924"/>
            <a:ext cx="18918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Now that you have the mirror line lets see if you can see where the other shape should be. </a:t>
            </a:r>
          </a:p>
          <a:p>
            <a:endParaRPr lang="en-US" b="1" dirty="0"/>
          </a:p>
          <a:p>
            <a:r>
              <a:rPr lang="en-US" b="1" dirty="0"/>
              <a:t>Continue with the golden rule of concentrating on one vortex.</a:t>
            </a:r>
          </a:p>
          <a:p>
            <a:endParaRPr lang="en-US" b="1" dirty="0"/>
          </a:p>
          <a:p>
            <a:r>
              <a:rPr lang="en-US" b="1" dirty="0"/>
              <a:t>If the red circle is one square away from the mirror line what must the same vortex of the other shape be from the mirror line?</a:t>
            </a:r>
          </a:p>
        </p:txBody>
      </p:sp>
      <p:sp>
        <p:nvSpPr>
          <p:cNvPr id="3" name="Doughnut 2">
            <a:extLst>
              <a:ext uri="{FF2B5EF4-FFF2-40B4-BE49-F238E27FC236}">
                <a16:creationId xmlns:a16="http://schemas.microsoft.com/office/drawing/2014/main" id="{66BE8D2C-1860-BC47-AD6C-319B7F029A3E}"/>
              </a:ext>
            </a:extLst>
          </p:cNvPr>
          <p:cNvSpPr/>
          <p:nvPr/>
        </p:nvSpPr>
        <p:spPr>
          <a:xfrm>
            <a:off x="5370786" y="3570245"/>
            <a:ext cx="420414" cy="381645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1236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712</TotalTime>
  <Words>518</Words>
  <Application>Microsoft Office PowerPoint</Application>
  <PresentationFormat>Widescreen</PresentationFormat>
  <Paragraphs>59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Franklin Gothic Book</vt:lpstr>
      <vt:lpstr>Crop</vt:lpstr>
      <vt:lpstr>Year 5 Position and Movement</vt:lpstr>
      <vt:lpstr>PowerPoint Presentation</vt:lpstr>
      <vt:lpstr>PowerPoint Presentation</vt:lpstr>
      <vt:lpstr>Finding the mirror line!</vt:lpstr>
      <vt:lpstr>PowerPoint Presentation</vt:lpstr>
      <vt:lpstr>PowerPoint Presentation</vt:lpstr>
      <vt:lpstr>PowerPoint Presentation</vt:lpstr>
      <vt:lpstr>Reflections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69</cp:revision>
  <dcterms:created xsi:type="dcterms:W3CDTF">2020-03-20T11:22:32Z</dcterms:created>
  <dcterms:modified xsi:type="dcterms:W3CDTF">2020-04-22T16:11:04Z</dcterms:modified>
</cp:coreProperties>
</file>