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6"/>
  </p:notesMasterIdLst>
  <p:sldIdLst>
    <p:sldId id="256" r:id="rId2"/>
    <p:sldId id="330" r:id="rId3"/>
    <p:sldId id="331" r:id="rId4"/>
    <p:sldId id="33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56"/>
    <p:restoredTop sz="94239"/>
  </p:normalViewPr>
  <p:slideViewPr>
    <p:cSldViewPr snapToGrid="0" snapToObjects="1">
      <p:cViewPr>
        <p:scale>
          <a:sx n="88" d="100"/>
          <a:sy n="88" d="100"/>
        </p:scale>
        <p:origin x="45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8CC8E-7E9A-164B-A781-9144559A2B0B}" type="datetimeFigureOut">
              <a:rPr lang="en-US" smtClean="0"/>
              <a:t>7/5/20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C4AE6-24B5-A74B-9A10-1EF2F9C8B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62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DC640-67F3-48AF-97C5-F3216CC4B28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464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DC640-67F3-48AF-97C5-F3216CC4B28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867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5</a:t>
            </a:r>
            <a:br>
              <a:rPr lang="en-GB" sz="6000" dirty="0"/>
            </a:br>
            <a:r>
              <a:rPr lang="en-GB" sz="6000" dirty="0"/>
              <a:t>Revision</a:t>
            </a:r>
            <a:br>
              <a:rPr lang="en-GB" sz="6000" dirty="0"/>
            </a:br>
            <a:r>
              <a:rPr lang="en-GB" sz="6000" dirty="0"/>
              <a:t>Decimals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GB" dirty="0"/>
              <a:t>Week 12 Lesson 4– adding and subtracting decimals to a whole number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339F14C-7921-8E4A-AA39-FB41CDD4D0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576005"/>
              </p:ext>
            </p:extLst>
          </p:nvPr>
        </p:nvGraphicFramePr>
        <p:xfrm>
          <a:off x="4681728" y="188640"/>
          <a:ext cx="5815912" cy="17379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07956">
                  <a:extLst>
                    <a:ext uri="{9D8B030D-6E8A-4147-A177-3AD203B41FA5}">
                      <a16:colId xmlns:a16="http://schemas.microsoft.com/office/drawing/2014/main" val="1780209579"/>
                    </a:ext>
                  </a:extLst>
                </a:gridCol>
                <a:gridCol w="2907956">
                  <a:extLst>
                    <a:ext uri="{9D8B030D-6E8A-4147-A177-3AD203B41FA5}">
                      <a16:colId xmlns:a16="http://schemas.microsoft.com/office/drawing/2014/main" val="2380049337"/>
                    </a:ext>
                  </a:extLst>
                </a:gridCol>
              </a:tblGrid>
              <a:tr h="852160">
                <a:tc gridSpan="2">
                  <a:txBody>
                    <a:bodyPr/>
                    <a:lstStyle/>
                    <a:p>
                      <a:pPr algn="ctr"/>
                      <a:r>
                        <a:rPr lang="en-US" sz="6000" dirty="0">
                          <a:latin typeface="Arial Rounded MT Bold" panose="020F0704030504030204" pitchFamily="34" charset="77"/>
                        </a:rPr>
                        <a:t>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5320935"/>
                  </a:ext>
                </a:extLst>
              </a:tr>
              <a:tr h="732072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Arial Rounded MT Bold" panose="020F0704030504030204" pitchFamily="34" charset="77"/>
                        </a:rPr>
                        <a:t>0.7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Arial Rounded MT Bold" panose="020F0704030504030204" pitchFamily="34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352461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527116B-FAA8-244D-BE7F-5C90F6D95C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352010"/>
              </p:ext>
            </p:extLst>
          </p:nvPr>
        </p:nvGraphicFramePr>
        <p:xfrm>
          <a:off x="1383793" y="2093992"/>
          <a:ext cx="6000327" cy="43924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6703">
                  <a:extLst>
                    <a:ext uri="{9D8B030D-6E8A-4147-A177-3AD203B41FA5}">
                      <a16:colId xmlns:a16="http://schemas.microsoft.com/office/drawing/2014/main" val="3470056917"/>
                    </a:ext>
                  </a:extLst>
                </a:gridCol>
                <a:gridCol w="666703">
                  <a:extLst>
                    <a:ext uri="{9D8B030D-6E8A-4147-A177-3AD203B41FA5}">
                      <a16:colId xmlns:a16="http://schemas.microsoft.com/office/drawing/2014/main" val="3882889385"/>
                    </a:ext>
                  </a:extLst>
                </a:gridCol>
                <a:gridCol w="666703">
                  <a:extLst>
                    <a:ext uri="{9D8B030D-6E8A-4147-A177-3AD203B41FA5}">
                      <a16:colId xmlns:a16="http://schemas.microsoft.com/office/drawing/2014/main" val="1685326102"/>
                    </a:ext>
                  </a:extLst>
                </a:gridCol>
                <a:gridCol w="666703">
                  <a:extLst>
                    <a:ext uri="{9D8B030D-6E8A-4147-A177-3AD203B41FA5}">
                      <a16:colId xmlns:a16="http://schemas.microsoft.com/office/drawing/2014/main" val="789151896"/>
                    </a:ext>
                  </a:extLst>
                </a:gridCol>
                <a:gridCol w="666703">
                  <a:extLst>
                    <a:ext uri="{9D8B030D-6E8A-4147-A177-3AD203B41FA5}">
                      <a16:colId xmlns:a16="http://schemas.microsoft.com/office/drawing/2014/main" val="3944932"/>
                    </a:ext>
                  </a:extLst>
                </a:gridCol>
                <a:gridCol w="666703">
                  <a:extLst>
                    <a:ext uri="{9D8B030D-6E8A-4147-A177-3AD203B41FA5}">
                      <a16:colId xmlns:a16="http://schemas.microsoft.com/office/drawing/2014/main" val="2392713631"/>
                    </a:ext>
                  </a:extLst>
                </a:gridCol>
                <a:gridCol w="666703">
                  <a:extLst>
                    <a:ext uri="{9D8B030D-6E8A-4147-A177-3AD203B41FA5}">
                      <a16:colId xmlns:a16="http://schemas.microsoft.com/office/drawing/2014/main" val="2011741272"/>
                    </a:ext>
                  </a:extLst>
                </a:gridCol>
                <a:gridCol w="666703">
                  <a:extLst>
                    <a:ext uri="{9D8B030D-6E8A-4147-A177-3AD203B41FA5}">
                      <a16:colId xmlns:a16="http://schemas.microsoft.com/office/drawing/2014/main" val="2645670291"/>
                    </a:ext>
                  </a:extLst>
                </a:gridCol>
                <a:gridCol w="666703">
                  <a:extLst>
                    <a:ext uri="{9D8B030D-6E8A-4147-A177-3AD203B41FA5}">
                      <a16:colId xmlns:a16="http://schemas.microsoft.com/office/drawing/2014/main" val="1138251137"/>
                    </a:ext>
                  </a:extLst>
                </a:gridCol>
              </a:tblGrid>
              <a:tr h="54906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110225"/>
                  </a:ext>
                </a:extLst>
              </a:tr>
              <a:tr h="54906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30000" dirty="0"/>
                        <a:t>0</a:t>
                      </a:r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30000" dirty="0"/>
                        <a:t>1</a:t>
                      </a:r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404869"/>
                  </a:ext>
                </a:extLst>
              </a:tr>
              <a:tr h="54906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0448341"/>
                  </a:ext>
                </a:extLst>
              </a:tr>
              <a:tr h="54906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9141160"/>
                  </a:ext>
                </a:extLst>
              </a:tr>
              <a:tr h="54906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621212"/>
                  </a:ext>
                </a:extLst>
              </a:tr>
              <a:tr h="54906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8333131"/>
                  </a:ext>
                </a:extLst>
              </a:tr>
              <a:tr h="54906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510057"/>
                  </a:ext>
                </a:extLst>
              </a:tr>
              <a:tr h="54906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03677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69786319-9683-E448-A296-EB866DF49C8F}"/>
              </a:ext>
            </a:extLst>
          </p:cNvPr>
          <p:cNvSpPr/>
          <p:nvPr/>
        </p:nvSpPr>
        <p:spPr>
          <a:xfrm>
            <a:off x="3328416" y="3712464"/>
            <a:ext cx="135331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8C1DC5-7C4C-BA4A-940C-B14AF0804EB8}"/>
              </a:ext>
            </a:extLst>
          </p:cNvPr>
          <p:cNvSpPr/>
          <p:nvPr/>
        </p:nvSpPr>
        <p:spPr>
          <a:xfrm>
            <a:off x="3346704" y="4238220"/>
            <a:ext cx="135331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6CD2C89-FD29-1746-8143-447CFB7543E9}"/>
              </a:ext>
            </a:extLst>
          </p:cNvPr>
          <p:cNvCxnSpPr/>
          <p:nvPr/>
        </p:nvCxnSpPr>
        <p:spPr>
          <a:xfrm flipH="1">
            <a:off x="3346704" y="2743200"/>
            <a:ext cx="272796" cy="241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E5A970A7-F883-734F-A303-4967F6D4CCB4}"/>
              </a:ext>
            </a:extLst>
          </p:cNvPr>
          <p:cNvSpPr/>
          <p:nvPr/>
        </p:nvSpPr>
        <p:spPr>
          <a:xfrm>
            <a:off x="3903036" y="2851974"/>
            <a:ext cx="204071" cy="120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6B09116-B7F8-3B40-9203-954B55A1628D}"/>
              </a:ext>
            </a:extLst>
          </p:cNvPr>
          <p:cNvSpPr/>
          <p:nvPr/>
        </p:nvSpPr>
        <p:spPr>
          <a:xfrm>
            <a:off x="3932064" y="3351796"/>
            <a:ext cx="204071" cy="120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F7655D4-2C04-5E4F-AE39-A3CBEAB401BA}"/>
              </a:ext>
            </a:extLst>
          </p:cNvPr>
          <p:cNvSpPr/>
          <p:nvPr/>
        </p:nvSpPr>
        <p:spPr>
          <a:xfrm>
            <a:off x="3921324" y="3876474"/>
            <a:ext cx="204071" cy="120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D509D16-975C-3449-89FC-D130E5C92911}"/>
              </a:ext>
            </a:extLst>
          </p:cNvPr>
          <p:cNvSpPr txBox="1"/>
          <p:nvPr/>
        </p:nvSpPr>
        <p:spPr>
          <a:xfrm>
            <a:off x="7589684" y="2093992"/>
            <a:ext cx="333957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When you have a whole number and you are subtracting a decimal, you need to make sure you include all the relevant place holders. In this question, we have added a place holder in the ones.</a:t>
            </a:r>
          </a:p>
          <a:p>
            <a:r>
              <a:rPr lang="en-US" dirty="0"/>
              <a:t>Start from the smallest value when subtracting from a whole number. </a:t>
            </a:r>
          </a:p>
        </p:txBody>
      </p:sp>
    </p:spTree>
    <p:extLst>
      <p:ext uri="{BB962C8B-B14F-4D97-AF65-F5344CB8AC3E}">
        <p14:creationId xmlns:p14="http://schemas.microsoft.com/office/powerpoint/2010/main" val="711581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339F14C-7921-8E4A-AA39-FB41CDD4D0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977433"/>
              </p:ext>
            </p:extLst>
          </p:nvPr>
        </p:nvGraphicFramePr>
        <p:xfrm>
          <a:off x="4281714" y="188640"/>
          <a:ext cx="5630710" cy="18366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15355">
                  <a:extLst>
                    <a:ext uri="{9D8B030D-6E8A-4147-A177-3AD203B41FA5}">
                      <a16:colId xmlns:a16="http://schemas.microsoft.com/office/drawing/2014/main" val="1780209579"/>
                    </a:ext>
                  </a:extLst>
                </a:gridCol>
                <a:gridCol w="2815355">
                  <a:extLst>
                    <a:ext uri="{9D8B030D-6E8A-4147-A177-3AD203B41FA5}">
                      <a16:colId xmlns:a16="http://schemas.microsoft.com/office/drawing/2014/main" val="2380049337"/>
                    </a:ext>
                  </a:extLst>
                </a:gridCol>
              </a:tblGrid>
              <a:tr h="967107">
                <a:tc gridSpan="2">
                  <a:txBody>
                    <a:bodyPr/>
                    <a:lstStyle/>
                    <a:p>
                      <a:pPr algn="ctr"/>
                      <a:r>
                        <a:rPr lang="en-US" sz="6000" dirty="0">
                          <a:latin typeface="Arial Rounded MT Bold" panose="020F0704030504030204" pitchFamily="34" charset="77"/>
                        </a:rPr>
                        <a:t>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5320935"/>
                  </a:ext>
                </a:extLst>
              </a:tr>
              <a:tr h="83082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Arial Rounded MT Bold" panose="020F0704030504030204" pitchFamily="34" charset="77"/>
                        </a:rPr>
                        <a:t>0.55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>
                        <a:latin typeface="Arial Rounded MT Bold" panose="020F0704030504030204" pitchFamily="34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352461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527116B-FAA8-244D-BE7F-5C90F6D95C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319005"/>
              </p:ext>
            </p:extLst>
          </p:nvPr>
        </p:nvGraphicFramePr>
        <p:xfrm>
          <a:off x="1281550" y="2175272"/>
          <a:ext cx="6000327" cy="43924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6703">
                  <a:extLst>
                    <a:ext uri="{9D8B030D-6E8A-4147-A177-3AD203B41FA5}">
                      <a16:colId xmlns:a16="http://schemas.microsoft.com/office/drawing/2014/main" val="3470056917"/>
                    </a:ext>
                  </a:extLst>
                </a:gridCol>
                <a:gridCol w="666703">
                  <a:extLst>
                    <a:ext uri="{9D8B030D-6E8A-4147-A177-3AD203B41FA5}">
                      <a16:colId xmlns:a16="http://schemas.microsoft.com/office/drawing/2014/main" val="3882889385"/>
                    </a:ext>
                  </a:extLst>
                </a:gridCol>
                <a:gridCol w="666703">
                  <a:extLst>
                    <a:ext uri="{9D8B030D-6E8A-4147-A177-3AD203B41FA5}">
                      <a16:colId xmlns:a16="http://schemas.microsoft.com/office/drawing/2014/main" val="1685326102"/>
                    </a:ext>
                  </a:extLst>
                </a:gridCol>
                <a:gridCol w="666703">
                  <a:extLst>
                    <a:ext uri="{9D8B030D-6E8A-4147-A177-3AD203B41FA5}">
                      <a16:colId xmlns:a16="http://schemas.microsoft.com/office/drawing/2014/main" val="789151896"/>
                    </a:ext>
                  </a:extLst>
                </a:gridCol>
                <a:gridCol w="666703">
                  <a:extLst>
                    <a:ext uri="{9D8B030D-6E8A-4147-A177-3AD203B41FA5}">
                      <a16:colId xmlns:a16="http://schemas.microsoft.com/office/drawing/2014/main" val="3944932"/>
                    </a:ext>
                  </a:extLst>
                </a:gridCol>
                <a:gridCol w="666703">
                  <a:extLst>
                    <a:ext uri="{9D8B030D-6E8A-4147-A177-3AD203B41FA5}">
                      <a16:colId xmlns:a16="http://schemas.microsoft.com/office/drawing/2014/main" val="2392713631"/>
                    </a:ext>
                  </a:extLst>
                </a:gridCol>
                <a:gridCol w="666703">
                  <a:extLst>
                    <a:ext uri="{9D8B030D-6E8A-4147-A177-3AD203B41FA5}">
                      <a16:colId xmlns:a16="http://schemas.microsoft.com/office/drawing/2014/main" val="2011741272"/>
                    </a:ext>
                  </a:extLst>
                </a:gridCol>
                <a:gridCol w="666703">
                  <a:extLst>
                    <a:ext uri="{9D8B030D-6E8A-4147-A177-3AD203B41FA5}">
                      <a16:colId xmlns:a16="http://schemas.microsoft.com/office/drawing/2014/main" val="2645670291"/>
                    </a:ext>
                  </a:extLst>
                </a:gridCol>
                <a:gridCol w="666703">
                  <a:extLst>
                    <a:ext uri="{9D8B030D-6E8A-4147-A177-3AD203B41FA5}">
                      <a16:colId xmlns:a16="http://schemas.microsoft.com/office/drawing/2014/main" val="1138251137"/>
                    </a:ext>
                  </a:extLst>
                </a:gridCol>
              </a:tblGrid>
              <a:tr h="54906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110225"/>
                  </a:ext>
                </a:extLst>
              </a:tr>
              <a:tr h="54906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30000" dirty="0"/>
                        <a:t>0</a:t>
                      </a:r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30000" dirty="0"/>
                        <a:t>9</a:t>
                      </a:r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30000" dirty="0"/>
                        <a:t>1</a:t>
                      </a:r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404869"/>
                  </a:ext>
                </a:extLst>
              </a:tr>
              <a:tr h="54906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0448341"/>
                  </a:ext>
                </a:extLst>
              </a:tr>
              <a:tr h="54906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9141160"/>
                  </a:ext>
                </a:extLst>
              </a:tr>
              <a:tr h="54906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621212"/>
                  </a:ext>
                </a:extLst>
              </a:tr>
              <a:tr h="54906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8333131"/>
                  </a:ext>
                </a:extLst>
              </a:tr>
              <a:tr h="54906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510057"/>
                  </a:ext>
                </a:extLst>
              </a:tr>
              <a:tr h="54906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036773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C3757971-0A69-8B49-A8D2-EA34BA54507A}"/>
              </a:ext>
            </a:extLst>
          </p:cNvPr>
          <p:cNvSpPr/>
          <p:nvPr/>
        </p:nvSpPr>
        <p:spPr>
          <a:xfrm>
            <a:off x="3284872" y="3785035"/>
            <a:ext cx="1998327" cy="612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FA932E-B759-D044-BEB7-BFDB7456B228}"/>
              </a:ext>
            </a:extLst>
          </p:cNvPr>
          <p:cNvSpPr/>
          <p:nvPr/>
        </p:nvSpPr>
        <p:spPr>
          <a:xfrm>
            <a:off x="3284871" y="4325797"/>
            <a:ext cx="1998327" cy="612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450F743-CF35-AA41-8019-C38763BD2389}"/>
              </a:ext>
            </a:extLst>
          </p:cNvPr>
          <p:cNvSpPr/>
          <p:nvPr/>
        </p:nvSpPr>
        <p:spPr>
          <a:xfrm>
            <a:off x="3800998" y="2859504"/>
            <a:ext cx="204071" cy="120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A1B77AF-3E7E-B341-8E53-2EFCF56C0F81}"/>
              </a:ext>
            </a:extLst>
          </p:cNvPr>
          <p:cNvSpPr/>
          <p:nvPr/>
        </p:nvSpPr>
        <p:spPr>
          <a:xfrm>
            <a:off x="3800998" y="3471028"/>
            <a:ext cx="204071" cy="120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1FF1A07-D073-5B4A-8E20-1AFD979560B4}"/>
              </a:ext>
            </a:extLst>
          </p:cNvPr>
          <p:cNvSpPr/>
          <p:nvPr/>
        </p:nvSpPr>
        <p:spPr>
          <a:xfrm>
            <a:off x="3800997" y="4082552"/>
            <a:ext cx="204071" cy="120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1DA3A56-2C7A-584E-9877-F47C66989BB2}"/>
              </a:ext>
            </a:extLst>
          </p:cNvPr>
          <p:cNvCxnSpPr/>
          <p:nvPr/>
        </p:nvCxnSpPr>
        <p:spPr>
          <a:xfrm flipH="1">
            <a:off x="4644571" y="2757714"/>
            <a:ext cx="159658" cy="3338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09F4F4A-E433-AD4E-AEE9-0DDFA1653DE8}"/>
              </a:ext>
            </a:extLst>
          </p:cNvPr>
          <p:cNvCxnSpPr/>
          <p:nvPr/>
        </p:nvCxnSpPr>
        <p:spPr>
          <a:xfrm flipH="1">
            <a:off x="4041791" y="2757714"/>
            <a:ext cx="159658" cy="3338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D34708A-9ABD-6642-8746-6D75342D4C73}"/>
              </a:ext>
            </a:extLst>
          </p:cNvPr>
          <p:cNvCxnSpPr/>
          <p:nvPr/>
        </p:nvCxnSpPr>
        <p:spPr>
          <a:xfrm flipH="1">
            <a:off x="3339950" y="2739136"/>
            <a:ext cx="159658" cy="3338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1C85940-B5A5-004F-91B7-036499744ABF}"/>
              </a:ext>
            </a:extLst>
          </p:cNvPr>
          <p:cNvSpPr txBox="1"/>
          <p:nvPr/>
        </p:nvSpPr>
        <p:spPr>
          <a:xfrm>
            <a:off x="7402286" y="2175272"/>
            <a:ext cx="34834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whole number at the top.</a:t>
            </a:r>
          </a:p>
          <a:p>
            <a:r>
              <a:rPr lang="en-US" dirty="0"/>
              <a:t>The decimal at the bottom.</a:t>
            </a:r>
          </a:p>
          <a:p>
            <a:r>
              <a:rPr lang="en-US" dirty="0"/>
              <a:t>Adding place holders where they’re needed.</a:t>
            </a:r>
          </a:p>
          <a:p>
            <a:r>
              <a:rPr lang="en-US" dirty="0"/>
              <a:t>Then subtract from right to left (smallest value).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251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>
                <a:latin typeface="Arial Rounded MT Bold" panose="020F070403050403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Remember to:</a:t>
            </a:r>
          </a:p>
          <a:p>
            <a:pPr marL="0" indent="0" algn="ctr">
              <a:buNone/>
            </a:pPr>
            <a:endParaRPr lang="en-GB" sz="4400" dirty="0">
              <a:latin typeface="Arial Rounded MT Bold" panose="020F070403050403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buFont typeface="Symbol" pitchFamily="2" charset="2"/>
              <a:buChar char=""/>
            </a:pPr>
            <a:r>
              <a:rPr lang="en-GB" sz="2200" dirty="0">
                <a:latin typeface="Arial Rounded MT Bold" panose="020F070403050403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line your decimal up in the correct place value column.</a:t>
            </a:r>
          </a:p>
          <a:p>
            <a:pPr>
              <a:lnSpc>
                <a:spcPct val="115000"/>
              </a:lnSpc>
              <a:buFont typeface="Symbol" pitchFamily="2" charset="2"/>
              <a:buChar char=""/>
            </a:pPr>
            <a:r>
              <a:rPr lang="en-GB" sz="2200" dirty="0">
                <a:latin typeface="Arial Rounded MT Bold" panose="020F070403050403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carry when the number is &gt;9.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Symbol" pitchFamily="2" charset="2"/>
              <a:buChar char=""/>
            </a:pPr>
            <a:r>
              <a:rPr lang="en-GB" sz="2200" dirty="0">
                <a:latin typeface="Arial Rounded MT Bold" panose="020F070403050403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exchange columns when a smaller number is being subtracted from a bigger one.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Symbol" pitchFamily="2" charset="2"/>
              <a:buChar char=""/>
            </a:pPr>
            <a:r>
              <a:rPr lang="en-GB" sz="2200" dirty="0">
                <a:latin typeface="Arial Rounded MT Bold" panose="020F0704030504030204" pitchFamily="34" charset="77"/>
                <a:ea typeface="Calibri" panose="020F0502020204030204" pitchFamily="34" charset="0"/>
              </a:rPr>
              <a:t>know that a whole number has no values as decimals.</a:t>
            </a:r>
            <a:r>
              <a:rPr lang="en-GB" sz="2200" dirty="0">
                <a:latin typeface="Arial Rounded MT Bold" panose="020F0704030504030204" pitchFamily="34" charset="77"/>
              </a:rPr>
              <a:t>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15"/>
          <a:stretch/>
        </p:blipFill>
        <p:spPr bwMode="auto">
          <a:xfrm>
            <a:off x="1524000" y="5301208"/>
            <a:ext cx="3728529" cy="1556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22" b="8218"/>
          <a:stretch/>
        </p:blipFill>
        <p:spPr bwMode="auto">
          <a:xfrm>
            <a:off x="8976320" y="5436464"/>
            <a:ext cx="1691680" cy="1344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1350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166</Words>
  <Application>Microsoft Macintosh PowerPoint</Application>
  <PresentationFormat>Widescreen</PresentationFormat>
  <Paragraphs>36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Rounded MT Bold</vt:lpstr>
      <vt:lpstr>Calibri</vt:lpstr>
      <vt:lpstr>Calibri Light</vt:lpstr>
      <vt:lpstr>Franklin Gothic Book</vt:lpstr>
      <vt:lpstr>Symbol</vt:lpstr>
      <vt:lpstr>Office Theme</vt:lpstr>
      <vt:lpstr>Year 5 Revision Decimals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5 Measure Roman Numerals</dc:title>
  <dc:creator>Benjamin Hunt</dc:creator>
  <cp:lastModifiedBy>Benjamin Hunt</cp:lastModifiedBy>
  <cp:revision>39</cp:revision>
  <dcterms:created xsi:type="dcterms:W3CDTF">2020-05-25T12:41:35Z</dcterms:created>
  <dcterms:modified xsi:type="dcterms:W3CDTF">2020-07-05T12:03:38Z</dcterms:modified>
</cp:coreProperties>
</file>