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1" r:id="rId1"/>
  </p:sldMasterIdLst>
  <p:notesMasterIdLst>
    <p:notesMasterId r:id="rId7"/>
  </p:notesMasterIdLst>
  <p:sldIdLst>
    <p:sldId id="320" r:id="rId2"/>
    <p:sldId id="338" r:id="rId3"/>
    <p:sldId id="339" r:id="rId4"/>
    <p:sldId id="262" r:id="rId5"/>
    <p:sldId id="341"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73"/>
    <p:restoredTop sz="88623"/>
  </p:normalViewPr>
  <p:slideViewPr>
    <p:cSldViewPr snapToGrid="0" snapToObjects="1">
      <p:cViewPr varScale="1">
        <p:scale>
          <a:sx n="64" d="100"/>
          <a:sy n="64" d="100"/>
        </p:scale>
        <p:origin x="94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87EB073-CEE4-EC41-A728-3D32BE1D780B}" type="datetimeFigureOut">
              <a:rPr lang="en-US" smtClean="0"/>
              <a:t>6/29/2020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C9E5D77-2A61-3D42-B4BE-D8AED5E30A5C}" type="slidenum">
              <a:rPr lang="en-US" smtClean="0"/>
              <a:t>‹#›</a:t>
            </a:fld>
            <a:endParaRPr lang="en-US"/>
          </a:p>
        </p:txBody>
      </p:sp>
    </p:spTree>
    <p:extLst>
      <p:ext uri="{BB962C8B-B14F-4D97-AF65-F5344CB8AC3E}">
        <p14:creationId xmlns:p14="http://schemas.microsoft.com/office/powerpoint/2010/main" val="17988511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u="none" strike="noStrike" kern="1200" dirty="0">
                <a:solidFill>
                  <a:schemeClr val="bg1"/>
                </a:solidFill>
                <a:effectLst/>
                <a:latin typeface="+mn-lt"/>
                <a:ea typeface="+mn-ea"/>
                <a:cs typeface="+mn-cs"/>
              </a:rPr>
              <a:t>The main purpose of a movie review is to inform the reader about the film and its ideas. </a:t>
            </a:r>
            <a:endParaRPr lang="en-GB" b="0" dirty="0">
              <a:solidFill>
                <a:schemeClr val="bg1"/>
              </a:solidFill>
            </a:endParaRPr>
          </a:p>
        </p:txBody>
      </p:sp>
      <p:sp>
        <p:nvSpPr>
          <p:cNvPr id="4" name="Slide Number Placeholder 3"/>
          <p:cNvSpPr>
            <a:spLocks noGrp="1"/>
          </p:cNvSpPr>
          <p:nvPr>
            <p:ph type="sldNum" sz="quarter" idx="5"/>
          </p:nvPr>
        </p:nvSpPr>
        <p:spPr/>
        <p:txBody>
          <a:bodyPr/>
          <a:lstStyle/>
          <a:p>
            <a:fld id="{AC9E5D77-2A61-3D42-B4BE-D8AED5E30A5C}" type="slidenum">
              <a:rPr lang="en-US" smtClean="0"/>
              <a:t>2</a:t>
            </a:fld>
            <a:endParaRPr lang="en-US"/>
          </a:p>
        </p:txBody>
      </p:sp>
    </p:spTree>
    <p:extLst>
      <p:ext uri="{BB962C8B-B14F-4D97-AF65-F5344CB8AC3E}">
        <p14:creationId xmlns:p14="http://schemas.microsoft.com/office/powerpoint/2010/main" val="31490684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solidFill>
                  <a:schemeClr val="bg1"/>
                </a:solidFill>
              </a:rPr>
              <a:t>ECW 2015</a:t>
            </a:r>
          </a:p>
          <a:p>
            <a:endParaRPr lang="en-GB" dirty="0"/>
          </a:p>
        </p:txBody>
      </p:sp>
      <p:sp>
        <p:nvSpPr>
          <p:cNvPr id="4" name="Slide Number Placeholder 3"/>
          <p:cNvSpPr>
            <a:spLocks noGrp="1"/>
          </p:cNvSpPr>
          <p:nvPr>
            <p:ph type="sldNum" sz="quarter" idx="5"/>
          </p:nvPr>
        </p:nvSpPr>
        <p:spPr/>
        <p:txBody>
          <a:bodyPr/>
          <a:lstStyle/>
          <a:p>
            <a:fld id="{AC9E5D77-2A61-3D42-B4BE-D8AED5E30A5C}" type="slidenum">
              <a:rPr lang="en-US" smtClean="0"/>
              <a:t>3</a:t>
            </a:fld>
            <a:endParaRPr lang="en-US"/>
          </a:p>
        </p:txBody>
      </p:sp>
    </p:spTree>
    <p:extLst>
      <p:ext uri="{BB962C8B-B14F-4D97-AF65-F5344CB8AC3E}">
        <p14:creationId xmlns:p14="http://schemas.microsoft.com/office/powerpoint/2010/main" val="3949549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GB"/>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E55BF8E6-FDCA-0D41-B019-A75C64AA8CC7}" type="datetimeFigureOut">
              <a:rPr lang="en-US" smtClean="0"/>
              <a:t>6/29/2020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0FCD67-0B12-6E4F-A57C-0EB524DF8CFD}" type="slidenum">
              <a:rPr lang="en-US" smtClean="0"/>
              <a:t>‹#›</a:t>
            </a:fld>
            <a:endParaRPr lang="en-US"/>
          </a:p>
        </p:txBody>
      </p:sp>
    </p:spTree>
    <p:extLst>
      <p:ext uri="{BB962C8B-B14F-4D97-AF65-F5344CB8AC3E}">
        <p14:creationId xmlns:p14="http://schemas.microsoft.com/office/powerpoint/2010/main" val="38347732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GB"/>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E55BF8E6-FDCA-0D41-B019-A75C64AA8CC7}" type="datetimeFigureOut">
              <a:rPr lang="en-US" smtClean="0"/>
              <a:t>6/29/2020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0FCD67-0B12-6E4F-A57C-0EB524DF8CFD}" type="slidenum">
              <a:rPr lang="en-US" smtClean="0"/>
              <a:t>‹#›</a:t>
            </a:fld>
            <a:endParaRPr lang="en-US"/>
          </a:p>
        </p:txBody>
      </p:sp>
    </p:spTree>
    <p:extLst>
      <p:ext uri="{BB962C8B-B14F-4D97-AF65-F5344CB8AC3E}">
        <p14:creationId xmlns:p14="http://schemas.microsoft.com/office/powerpoint/2010/main" val="42173277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GB"/>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4" name="Date Placeholder 3"/>
          <p:cNvSpPr>
            <a:spLocks noGrp="1"/>
          </p:cNvSpPr>
          <p:nvPr>
            <p:ph type="dt" sz="half" idx="10"/>
          </p:nvPr>
        </p:nvSpPr>
        <p:spPr/>
        <p:txBody>
          <a:bodyPr/>
          <a:lstStyle/>
          <a:p>
            <a:fld id="{E55BF8E6-FDCA-0D41-B019-A75C64AA8CC7}" type="datetimeFigureOut">
              <a:rPr lang="en-US" smtClean="0"/>
              <a:t>6/29/2020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0FCD67-0B12-6E4F-A57C-0EB524DF8CFD}" type="slidenum">
              <a:rPr lang="en-US" smtClean="0"/>
              <a:t>‹#›</a:t>
            </a:fld>
            <a:endParaRPr lang="en-US"/>
          </a:p>
        </p:txBody>
      </p:sp>
    </p:spTree>
    <p:extLst>
      <p:ext uri="{BB962C8B-B14F-4D97-AF65-F5344CB8AC3E}">
        <p14:creationId xmlns:p14="http://schemas.microsoft.com/office/powerpoint/2010/main" val="38101878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GB"/>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GB"/>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4" name="Date Placeholder 3"/>
          <p:cNvSpPr>
            <a:spLocks noGrp="1"/>
          </p:cNvSpPr>
          <p:nvPr>
            <p:ph type="dt" sz="half" idx="10"/>
          </p:nvPr>
        </p:nvSpPr>
        <p:spPr/>
        <p:txBody>
          <a:bodyPr/>
          <a:lstStyle/>
          <a:p>
            <a:fld id="{E55BF8E6-FDCA-0D41-B019-A75C64AA8CC7}" type="datetimeFigureOut">
              <a:rPr lang="en-US" smtClean="0"/>
              <a:t>6/29/2020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0FCD67-0B12-6E4F-A57C-0EB524DF8CFD}"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774315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GB"/>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E55BF8E6-FDCA-0D41-B019-A75C64AA8CC7}" type="datetimeFigureOut">
              <a:rPr lang="en-US" smtClean="0"/>
              <a:t>6/29/2020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0FCD67-0B12-6E4F-A57C-0EB524DF8CFD}" type="slidenum">
              <a:rPr lang="en-US" smtClean="0"/>
              <a:t>‹#›</a:t>
            </a:fld>
            <a:endParaRPr lang="en-US"/>
          </a:p>
        </p:txBody>
      </p:sp>
    </p:spTree>
    <p:extLst>
      <p:ext uri="{BB962C8B-B14F-4D97-AF65-F5344CB8AC3E}">
        <p14:creationId xmlns:p14="http://schemas.microsoft.com/office/powerpoint/2010/main" val="17629117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GB"/>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55BF8E6-FDCA-0D41-B019-A75C64AA8CC7}" type="datetimeFigureOut">
              <a:rPr lang="en-US" smtClean="0"/>
              <a:t>6/29/2020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0FCD67-0B12-6E4F-A57C-0EB524DF8CFD}" type="slidenum">
              <a:rPr lang="en-US" smtClean="0"/>
              <a:t>‹#›</a:t>
            </a:fld>
            <a:endParaRPr lang="en-US"/>
          </a:p>
        </p:txBody>
      </p:sp>
    </p:spTree>
    <p:extLst>
      <p:ext uri="{BB962C8B-B14F-4D97-AF65-F5344CB8AC3E}">
        <p14:creationId xmlns:p14="http://schemas.microsoft.com/office/powerpoint/2010/main" val="39273563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GB"/>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55BF8E6-FDCA-0D41-B019-A75C64AA8CC7}" type="datetimeFigureOut">
              <a:rPr lang="en-US" smtClean="0"/>
              <a:t>6/29/2020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0FCD67-0B12-6E4F-A57C-0EB524DF8CFD}" type="slidenum">
              <a:rPr lang="en-US" smtClean="0"/>
              <a:t>‹#›</a:t>
            </a:fld>
            <a:endParaRPr lang="en-US"/>
          </a:p>
        </p:txBody>
      </p:sp>
    </p:spTree>
    <p:extLst>
      <p:ext uri="{BB962C8B-B14F-4D97-AF65-F5344CB8AC3E}">
        <p14:creationId xmlns:p14="http://schemas.microsoft.com/office/powerpoint/2010/main" val="26871393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E55BF8E6-FDCA-0D41-B019-A75C64AA8CC7}" type="datetimeFigureOut">
              <a:rPr lang="en-US" smtClean="0"/>
              <a:t>6/29/2020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0FCD67-0B12-6E4F-A57C-0EB524DF8CFD}" type="slidenum">
              <a:rPr lang="en-US" smtClean="0"/>
              <a:t>‹#›</a:t>
            </a:fld>
            <a:endParaRPr lang="en-US"/>
          </a:p>
        </p:txBody>
      </p:sp>
    </p:spTree>
    <p:extLst>
      <p:ext uri="{BB962C8B-B14F-4D97-AF65-F5344CB8AC3E}">
        <p14:creationId xmlns:p14="http://schemas.microsoft.com/office/powerpoint/2010/main" val="16352551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GB"/>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E55BF8E6-FDCA-0D41-B019-A75C64AA8CC7}" type="datetimeFigureOut">
              <a:rPr lang="en-US" smtClean="0"/>
              <a:t>6/29/2020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0FCD67-0B12-6E4F-A57C-0EB524DF8CFD}" type="slidenum">
              <a:rPr lang="en-US" smtClean="0"/>
              <a:t>‹#›</a:t>
            </a:fld>
            <a:endParaRPr lang="en-US"/>
          </a:p>
        </p:txBody>
      </p:sp>
    </p:spTree>
    <p:extLst>
      <p:ext uri="{BB962C8B-B14F-4D97-AF65-F5344CB8AC3E}">
        <p14:creationId xmlns:p14="http://schemas.microsoft.com/office/powerpoint/2010/main" val="3834374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3"/>
          <p:cNvSpPr>
            <a:spLocks noGrp="1"/>
          </p:cNvSpPr>
          <p:nvPr>
            <p:ph type="dt" sz="half" idx="10"/>
          </p:nvPr>
        </p:nvSpPr>
        <p:spPr/>
        <p:txBody>
          <a:bodyPr/>
          <a:lstStyle/>
          <a:p>
            <a:fld id="{E55BF8E6-FDCA-0D41-B019-A75C64AA8CC7}" type="datetimeFigureOut">
              <a:rPr lang="en-US" smtClean="0"/>
              <a:t>6/29/2020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0FCD67-0B12-6E4F-A57C-0EB524DF8CFD}" type="slidenum">
              <a:rPr lang="en-US" smtClean="0"/>
              <a:t>‹#›</a:t>
            </a:fld>
            <a:endParaRPr lang="en-US"/>
          </a:p>
        </p:txBody>
      </p:sp>
    </p:spTree>
    <p:extLst>
      <p:ext uri="{BB962C8B-B14F-4D97-AF65-F5344CB8AC3E}">
        <p14:creationId xmlns:p14="http://schemas.microsoft.com/office/powerpoint/2010/main" val="35248034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GB"/>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E55BF8E6-FDCA-0D41-B019-A75C64AA8CC7}" type="datetimeFigureOut">
              <a:rPr lang="en-US" smtClean="0"/>
              <a:t>6/29/2020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0FCD67-0B12-6E4F-A57C-0EB524DF8CFD}" type="slidenum">
              <a:rPr lang="en-US" smtClean="0"/>
              <a:t>‹#›</a:t>
            </a:fld>
            <a:endParaRPr lang="en-US"/>
          </a:p>
        </p:txBody>
      </p:sp>
    </p:spTree>
    <p:extLst>
      <p:ext uri="{BB962C8B-B14F-4D97-AF65-F5344CB8AC3E}">
        <p14:creationId xmlns:p14="http://schemas.microsoft.com/office/powerpoint/2010/main" val="15915531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E55BF8E6-FDCA-0D41-B019-A75C64AA8CC7}" type="datetimeFigureOut">
              <a:rPr lang="en-US" smtClean="0"/>
              <a:t>6/29/2020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0FCD67-0B12-6E4F-A57C-0EB524DF8CFD}" type="slidenum">
              <a:rPr lang="en-US" smtClean="0"/>
              <a:t>‹#›</a:t>
            </a:fld>
            <a:endParaRPr lang="en-US"/>
          </a:p>
        </p:txBody>
      </p:sp>
    </p:spTree>
    <p:extLst>
      <p:ext uri="{BB962C8B-B14F-4D97-AF65-F5344CB8AC3E}">
        <p14:creationId xmlns:p14="http://schemas.microsoft.com/office/powerpoint/2010/main" val="38701297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E55BF8E6-FDCA-0D41-B019-A75C64AA8CC7}" type="datetimeFigureOut">
              <a:rPr lang="en-US" smtClean="0"/>
              <a:t>6/29/2020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0FCD67-0B12-6E4F-A57C-0EB524DF8CFD}" type="slidenum">
              <a:rPr lang="en-US" smtClean="0"/>
              <a:t>‹#›</a:t>
            </a:fld>
            <a:endParaRPr lang="en-US"/>
          </a:p>
        </p:txBody>
      </p:sp>
    </p:spTree>
    <p:extLst>
      <p:ext uri="{BB962C8B-B14F-4D97-AF65-F5344CB8AC3E}">
        <p14:creationId xmlns:p14="http://schemas.microsoft.com/office/powerpoint/2010/main" val="3704556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7" name="Date Placeholder 2"/>
          <p:cNvSpPr>
            <a:spLocks noGrp="1"/>
          </p:cNvSpPr>
          <p:nvPr>
            <p:ph type="dt" sz="half" idx="10"/>
          </p:nvPr>
        </p:nvSpPr>
        <p:spPr/>
        <p:txBody>
          <a:bodyPr/>
          <a:lstStyle/>
          <a:p>
            <a:fld id="{E55BF8E6-FDCA-0D41-B019-A75C64AA8CC7}" type="datetimeFigureOut">
              <a:rPr lang="en-US" smtClean="0"/>
              <a:t>6/29/2020</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A20FCD67-0B12-6E4F-A57C-0EB524DF8CFD}" type="slidenum">
              <a:rPr lang="en-US" smtClean="0"/>
              <a:t>‹#›</a:t>
            </a:fld>
            <a:endParaRPr lang="en-US"/>
          </a:p>
        </p:txBody>
      </p:sp>
    </p:spTree>
    <p:extLst>
      <p:ext uri="{BB962C8B-B14F-4D97-AF65-F5344CB8AC3E}">
        <p14:creationId xmlns:p14="http://schemas.microsoft.com/office/powerpoint/2010/main" val="34821857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E55BF8E6-FDCA-0D41-B019-A75C64AA8CC7}" type="datetimeFigureOut">
              <a:rPr lang="en-US" smtClean="0"/>
              <a:t>6/29/2020</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A20FCD67-0B12-6E4F-A57C-0EB524DF8CFD}" type="slidenum">
              <a:rPr lang="en-US" smtClean="0"/>
              <a:t>‹#›</a:t>
            </a:fld>
            <a:endParaRPr lang="en-US"/>
          </a:p>
        </p:txBody>
      </p:sp>
    </p:spTree>
    <p:extLst>
      <p:ext uri="{BB962C8B-B14F-4D97-AF65-F5344CB8AC3E}">
        <p14:creationId xmlns:p14="http://schemas.microsoft.com/office/powerpoint/2010/main" val="1174339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GB"/>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7" name="Date Placeholder 4"/>
          <p:cNvSpPr>
            <a:spLocks noGrp="1"/>
          </p:cNvSpPr>
          <p:nvPr>
            <p:ph type="dt" sz="half" idx="10"/>
          </p:nvPr>
        </p:nvSpPr>
        <p:spPr/>
        <p:txBody>
          <a:bodyPr/>
          <a:lstStyle/>
          <a:p>
            <a:fld id="{E55BF8E6-FDCA-0D41-B019-A75C64AA8CC7}" type="datetimeFigureOut">
              <a:rPr lang="en-US" smtClean="0"/>
              <a:t>6/29/2020</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A20FCD67-0B12-6E4F-A57C-0EB524DF8CFD}" type="slidenum">
              <a:rPr lang="en-US" smtClean="0"/>
              <a:t>‹#›</a:t>
            </a:fld>
            <a:endParaRPr lang="en-US"/>
          </a:p>
        </p:txBody>
      </p:sp>
    </p:spTree>
    <p:extLst>
      <p:ext uri="{BB962C8B-B14F-4D97-AF65-F5344CB8AC3E}">
        <p14:creationId xmlns:p14="http://schemas.microsoft.com/office/powerpoint/2010/main" val="8965179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GB"/>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E55BF8E6-FDCA-0D41-B019-A75C64AA8CC7}" type="datetimeFigureOut">
              <a:rPr lang="en-US" smtClean="0"/>
              <a:t>6/29/2020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0FCD67-0B12-6E4F-A57C-0EB524DF8CFD}" type="slidenum">
              <a:rPr lang="en-US" smtClean="0"/>
              <a:t>‹#›</a:t>
            </a:fld>
            <a:endParaRPr lang="en-US"/>
          </a:p>
        </p:txBody>
      </p:sp>
    </p:spTree>
    <p:extLst>
      <p:ext uri="{BB962C8B-B14F-4D97-AF65-F5344CB8AC3E}">
        <p14:creationId xmlns:p14="http://schemas.microsoft.com/office/powerpoint/2010/main" val="25533253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GB"/>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E55BF8E6-FDCA-0D41-B019-A75C64AA8CC7}" type="datetimeFigureOut">
              <a:rPr lang="en-US" smtClean="0"/>
              <a:t>6/29/2020</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A20FCD67-0B12-6E4F-A57C-0EB524DF8CFD}" type="slidenum">
              <a:rPr lang="en-US" smtClean="0"/>
              <a:t>‹#›</a:t>
            </a:fld>
            <a:endParaRPr lang="en-US"/>
          </a:p>
        </p:txBody>
      </p:sp>
    </p:spTree>
    <p:extLst>
      <p:ext uri="{BB962C8B-B14F-4D97-AF65-F5344CB8AC3E}">
        <p14:creationId xmlns:p14="http://schemas.microsoft.com/office/powerpoint/2010/main" val="2190815881"/>
      </p:ext>
    </p:extLst>
  </p:cSld>
  <p:clrMap bg1="dk1" tx1="lt1" bg2="dk2" tx2="lt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 id="2147483676" r:id="rId15"/>
    <p:sldLayoutId id="2147483677" r:id="rId16"/>
    <p:sldLayoutId id="2147483678"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image" Target="../media/image2.png"/><Relationship Id="rId7" Type="http://schemas.openxmlformats.org/officeDocument/2006/relationships/image" Target="../media/image6.jpg"/><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94DDC893-E5EF-4CDE-B040-BA5B53AADD7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13" name="Picture 12">
            <a:extLst>
              <a:ext uri="{FF2B5EF4-FFF2-40B4-BE49-F238E27FC236}">
                <a16:creationId xmlns:a16="http://schemas.microsoft.com/office/drawing/2014/main" id="{85F1A06D-D369-4974-8208-56120C5E7A9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5" name="Oval 14">
            <a:extLst>
              <a:ext uri="{FF2B5EF4-FFF2-40B4-BE49-F238E27FC236}">
                <a16:creationId xmlns:a16="http://schemas.microsoft.com/office/drawing/2014/main" id="{DAD27A50-88D7-4E2A-8488-F2879768AF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pic>
        <p:nvPicPr>
          <p:cNvPr id="17" name="Picture 16">
            <a:extLst>
              <a:ext uri="{FF2B5EF4-FFF2-40B4-BE49-F238E27FC236}">
                <a16:creationId xmlns:a16="http://schemas.microsoft.com/office/drawing/2014/main" id="{A47C6ACD-2325-48C6-B9F3-C21563A05EA5}"/>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9" name="Picture 18">
            <a:extLst>
              <a:ext uri="{FF2B5EF4-FFF2-40B4-BE49-F238E27FC236}">
                <a16:creationId xmlns:a16="http://schemas.microsoft.com/office/drawing/2014/main" id="{1081DF83-4F35-4560-87E6-0DE8AAAC33D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6">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21" name="Rectangle 20">
            <a:extLst>
              <a:ext uri="{FF2B5EF4-FFF2-40B4-BE49-F238E27FC236}">
                <a16:creationId xmlns:a16="http://schemas.microsoft.com/office/drawing/2014/main" id="{7C704F0F-1CD8-4DC1-AEE9-2259582324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GB"/>
          </a:p>
        </p:txBody>
      </p:sp>
      <p:pic>
        <p:nvPicPr>
          <p:cNvPr id="3" name="Picture 2" descr="A picture containing game&#10;&#10;Description automatically generated">
            <a:extLst>
              <a:ext uri="{FF2B5EF4-FFF2-40B4-BE49-F238E27FC236}">
                <a16:creationId xmlns:a16="http://schemas.microsoft.com/office/drawing/2014/main" id="{8EA1005D-FD3B-C246-8F96-37A1784EB5B5}"/>
              </a:ext>
            </a:extLst>
          </p:cNvPr>
          <p:cNvPicPr>
            <a:picLocks noChangeAspect="1"/>
          </p:cNvPicPr>
          <p:nvPr/>
        </p:nvPicPr>
        <p:blipFill rotWithShape="1">
          <a:blip r:embed="rId7"/>
          <a:srcRect t="11780" b="5867"/>
          <a:stretch/>
        </p:blipFill>
        <p:spPr>
          <a:xfrm>
            <a:off x="1" y="-5"/>
            <a:ext cx="6095999" cy="5020241"/>
          </a:xfrm>
          <a:custGeom>
            <a:avLst/>
            <a:gdLst/>
            <a:ahLst/>
            <a:cxnLst/>
            <a:rect l="l" t="t" r="r" b="b"/>
            <a:pathLst>
              <a:path w="6095999" h="5020241">
                <a:moveTo>
                  <a:pt x="0" y="0"/>
                </a:moveTo>
                <a:lnTo>
                  <a:pt x="6095999" y="0"/>
                </a:lnTo>
                <a:lnTo>
                  <a:pt x="6095999" y="4581001"/>
                </a:lnTo>
                <a:lnTo>
                  <a:pt x="5995877" y="4581001"/>
                </a:lnTo>
                <a:lnTo>
                  <a:pt x="5747167" y="4576798"/>
                </a:lnTo>
                <a:lnTo>
                  <a:pt x="5503333" y="4570492"/>
                </a:lnTo>
                <a:lnTo>
                  <a:pt x="5261938" y="4564537"/>
                </a:lnTo>
                <a:lnTo>
                  <a:pt x="5025418" y="4557881"/>
                </a:lnTo>
                <a:lnTo>
                  <a:pt x="4790118" y="4547722"/>
                </a:lnTo>
                <a:lnTo>
                  <a:pt x="4558477" y="4536862"/>
                </a:lnTo>
                <a:lnTo>
                  <a:pt x="4331710" y="4527054"/>
                </a:lnTo>
                <a:lnTo>
                  <a:pt x="3889152" y="4499379"/>
                </a:lnTo>
                <a:lnTo>
                  <a:pt x="3464881" y="4469954"/>
                </a:lnTo>
                <a:lnTo>
                  <a:pt x="3057678" y="4439126"/>
                </a:lnTo>
                <a:lnTo>
                  <a:pt x="2672421" y="4405147"/>
                </a:lnTo>
                <a:lnTo>
                  <a:pt x="2304232" y="4369765"/>
                </a:lnTo>
                <a:lnTo>
                  <a:pt x="1962864" y="4331582"/>
                </a:lnTo>
                <a:lnTo>
                  <a:pt x="1642223" y="4294099"/>
                </a:lnTo>
                <a:lnTo>
                  <a:pt x="1347183" y="4256616"/>
                </a:lnTo>
                <a:lnTo>
                  <a:pt x="1076528" y="4221235"/>
                </a:lnTo>
                <a:lnTo>
                  <a:pt x="836351" y="4187605"/>
                </a:lnTo>
                <a:lnTo>
                  <a:pt x="619339" y="4155727"/>
                </a:lnTo>
                <a:lnTo>
                  <a:pt x="436464" y="4129104"/>
                </a:lnTo>
                <a:lnTo>
                  <a:pt x="282848" y="4103881"/>
                </a:lnTo>
                <a:lnTo>
                  <a:pt x="71932" y="4067800"/>
                </a:lnTo>
                <a:lnTo>
                  <a:pt x="1" y="4055539"/>
                </a:lnTo>
                <a:lnTo>
                  <a:pt x="1" y="5020241"/>
                </a:lnTo>
                <a:lnTo>
                  <a:pt x="0" y="5020241"/>
                </a:lnTo>
                <a:close/>
              </a:path>
            </a:pathLst>
          </a:custGeom>
        </p:spPr>
      </p:pic>
      <p:pic>
        <p:nvPicPr>
          <p:cNvPr id="5" name="Picture 4" descr="A drawing of a person&#10;&#10;Description automatically generated">
            <a:extLst>
              <a:ext uri="{FF2B5EF4-FFF2-40B4-BE49-F238E27FC236}">
                <a16:creationId xmlns:a16="http://schemas.microsoft.com/office/drawing/2014/main" id="{CFDBEAF5-B1B3-2D4B-B561-D520D5E4C764}"/>
              </a:ext>
            </a:extLst>
          </p:cNvPr>
          <p:cNvPicPr>
            <a:picLocks noChangeAspect="1"/>
          </p:cNvPicPr>
          <p:nvPr/>
        </p:nvPicPr>
        <p:blipFill rotWithShape="1">
          <a:blip r:embed="rId8"/>
          <a:srcRect l="23031" r="23103" b="1"/>
          <a:stretch/>
        </p:blipFill>
        <p:spPr>
          <a:xfrm>
            <a:off x="6096000" y="-5587"/>
            <a:ext cx="6095696" cy="4583103"/>
          </a:xfrm>
          <a:custGeom>
            <a:avLst/>
            <a:gdLst/>
            <a:ahLst/>
            <a:cxnLst/>
            <a:rect l="l" t="t" r="r" b="b"/>
            <a:pathLst>
              <a:path w="6095696" h="4583103">
                <a:moveTo>
                  <a:pt x="0" y="0"/>
                </a:moveTo>
                <a:lnTo>
                  <a:pt x="6095696" y="0"/>
                </a:lnTo>
                <a:lnTo>
                  <a:pt x="6095696" y="4057991"/>
                </a:lnTo>
                <a:lnTo>
                  <a:pt x="5818946" y="4110187"/>
                </a:lnTo>
                <a:lnTo>
                  <a:pt x="5543413" y="4159931"/>
                </a:lnTo>
                <a:lnTo>
                  <a:pt x="5266662" y="4208624"/>
                </a:lnTo>
                <a:lnTo>
                  <a:pt x="4988691" y="4250310"/>
                </a:lnTo>
                <a:lnTo>
                  <a:pt x="4711940" y="4292347"/>
                </a:lnTo>
                <a:lnTo>
                  <a:pt x="4433969" y="4331582"/>
                </a:lnTo>
                <a:lnTo>
                  <a:pt x="4159656" y="4365211"/>
                </a:lnTo>
                <a:lnTo>
                  <a:pt x="3881685" y="4397089"/>
                </a:lnTo>
                <a:lnTo>
                  <a:pt x="3604934" y="4426165"/>
                </a:lnTo>
                <a:lnTo>
                  <a:pt x="3333059" y="4451387"/>
                </a:lnTo>
                <a:lnTo>
                  <a:pt x="3057527" y="4476609"/>
                </a:lnTo>
                <a:lnTo>
                  <a:pt x="2785652" y="4497628"/>
                </a:lnTo>
                <a:lnTo>
                  <a:pt x="2513777" y="4514092"/>
                </a:lnTo>
                <a:lnTo>
                  <a:pt x="2243122" y="4531258"/>
                </a:lnTo>
                <a:lnTo>
                  <a:pt x="1974904" y="4545620"/>
                </a:lnTo>
                <a:lnTo>
                  <a:pt x="1709125" y="4555779"/>
                </a:lnTo>
                <a:lnTo>
                  <a:pt x="1443346" y="4564537"/>
                </a:lnTo>
                <a:lnTo>
                  <a:pt x="1180006" y="4572944"/>
                </a:lnTo>
                <a:lnTo>
                  <a:pt x="920323" y="4576798"/>
                </a:lnTo>
                <a:lnTo>
                  <a:pt x="660640" y="4581001"/>
                </a:lnTo>
                <a:lnTo>
                  <a:pt x="404614" y="4583103"/>
                </a:lnTo>
                <a:lnTo>
                  <a:pt x="151027" y="4581001"/>
                </a:lnTo>
                <a:lnTo>
                  <a:pt x="0" y="4581001"/>
                </a:lnTo>
                <a:close/>
              </a:path>
            </a:pathLst>
          </a:custGeom>
        </p:spPr>
      </p:pic>
      <p:sp>
        <p:nvSpPr>
          <p:cNvPr id="23" name="Freeform 16">
            <a:extLst>
              <a:ext uri="{FF2B5EF4-FFF2-40B4-BE49-F238E27FC236}">
                <a16:creationId xmlns:a16="http://schemas.microsoft.com/office/drawing/2014/main" id="{E4F17063-EDA4-417B-946F-BA357F3B39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3753695"/>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tx2">
              <a:alpha val="40000"/>
            </a:schemeClr>
          </a:solidFill>
          <a:ln>
            <a:noFill/>
          </a:ln>
        </p:spPr>
        <p:txBody>
          <a:bodyPr rtlCol="0" anchor="ctr"/>
          <a:lstStyle/>
          <a:p>
            <a:pPr algn="ctr"/>
            <a:endParaRPr lang="en-US">
              <a:solidFill>
                <a:schemeClr val="tx1"/>
              </a:solidFill>
            </a:endParaRPr>
          </a:p>
        </p:txBody>
      </p:sp>
      <p:sp>
        <p:nvSpPr>
          <p:cNvPr id="25" name="Freeform: Shape 24">
            <a:extLst>
              <a:ext uri="{FF2B5EF4-FFF2-40B4-BE49-F238E27FC236}">
                <a16:creationId xmlns:a16="http://schemas.microsoft.com/office/drawing/2014/main" id="{D36F3EEA-55D4-4677-80E7-92D00B8F34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55533"/>
            <a:ext cx="12192000" cy="2802467"/>
          </a:xfrm>
          <a:custGeom>
            <a:avLst/>
            <a:gdLst>
              <a:gd name="connsiteX0" fmla="*/ 1 w 12192000"/>
              <a:gd name="connsiteY0" fmla="*/ 0 h 2802467"/>
              <a:gd name="connsiteX1" fmla="*/ 71932 w 12192000"/>
              <a:gd name="connsiteY1" fmla="*/ 12261 h 2802467"/>
              <a:gd name="connsiteX2" fmla="*/ 282848 w 12192000"/>
              <a:gd name="connsiteY2" fmla="*/ 48342 h 2802467"/>
              <a:gd name="connsiteX3" fmla="*/ 436464 w 12192000"/>
              <a:gd name="connsiteY3" fmla="*/ 73565 h 2802467"/>
              <a:gd name="connsiteX4" fmla="*/ 619339 w 12192000"/>
              <a:gd name="connsiteY4" fmla="*/ 100188 h 2802467"/>
              <a:gd name="connsiteX5" fmla="*/ 836351 w 12192000"/>
              <a:gd name="connsiteY5" fmla="*/ 132066 h 2802467"/>
              <a:gd name="connsiteX6" fmla="*/ 1076528 w 12192000"/>
              <a:gd name="connsiteY6" fmla="*/ 165696 h 2802467"/>
              <a:gd name="connsiteX7" fmla="*/ 1347183 w 12192000"/>
              <a:gd name="connsiteY7" fmla="*/ 201077 h 2802467"/>
              <a:gd name="connsiteX8" fmla="*/ 1642223 w 12192000"/>
              <a:gd name="connsiteY8" fmla="*/ 238560 h 2802467"/>
              <a:gd name="connsiteX9" fmla="*/ 1962864 w 12192000"/>
              <a:gd name="connsiteY9" fmla="*/ 276043 h 2802467"/>
              <a:gd name="connsiteX10" fmla="*/ 2304232 w 12192000"/>
              <a:gd name="connsiteY10" fmla="*/ 314226 h 2802467"/>
              <a:gd name="connsiteX11" fmla="*/ 2672421 w 12192000"/>
              <a:gd name="connsiteY11" fmla="*/ 349608 h 2802467"/>
              <a:gd name="connsiteX12" fmla="*/ 3057678 w 12192000"/>
              <a:gd name="connsiteY12" fmla="*/ 383587 h 2802467"/>
              <a:gd name="connsiteX13" fmla="*/ 3464881 w 12192000"/>
              <a:gd name="connsiteY13" fmla="*/ 414415 h 2802467"/>
              <a:gd name="connsiteX14" fmla="*/ 3889152 w 12192000"/>
              <a:gd name="connsiteY14" fmla="*/ 443840 h 2802467"/>
              <a:gd name="connsiteX15" fmla="*/ 4331710 w 12192000"/>
              <a:gd name="connsiteY15" fmla="*/ 471515 h 2802467"/>
              <a:gd name="connsiteX16" fmla="*/ 4558476 w 12192000"/>
              <a:gd name="connsiteY16" fmla="*/ 481323 h 2802467"/>
              <a:gd name="connsiteX17" fmla="*/ 4790118 w 12192000"/>
              <a:gd name="connsiteY17" fmla="*/ 492183 h 2802467"/>
              <a:gd name="connsiteX18" fmla="*/ 5025418 w 12192000"/>
              <a:gd name="connsiteY18" fmla="*/ 502342 h 2802467"/>
              <a:gd name="connsiteX19" fmla="*/ 5261937 w 12192000"/>
              <a:gd name="connsiteY19" fmla="*/ 508998 h 2802467"/>
              <a:gd name="connsiteX20" fmla="*/ 5503332 w 12192000"/>
              <a:gd name="connsiteY20" fmla="*/ 514953 h 2802467"/>
              <a:gd name="connsiteX21" fmla="*/ 5747166 w 12192000"/>
              <a:gd name="connsiteY21" fmla="*/ 521259 h 2802467"/>
              <a:gd name="connsiteX22" fmla="*/ 5995877 w 12192000"/>
              <a:gd name="connsiteY22" fmla="*/ 525462 h 2802467"/>
              <a:gd name="connsiteX23" fmla="*/ 6247026 w 12192000"/>
              <a:gd name="connsiteY23" fmla="*/ 525462 h 2802467"/>
              <a:gd name="connsiteX24" fmla="*/ 6500613 w 12192000"/>
              <a:gd name="connsiteY24" fmla="*/ 527564 h 2802467"/>
              <a:gd name="connsiteX25" fmla="*/ 6756639 w 12192000"/>
              <a:gd name="connsiteY25" fmla="*/ 525462 h 2802467"/>
              <a:gd name="connsiteX26" fmla="*/ 7016322 w 12192000"/>
              <a:gd name="connsiteY26" fmla="*/ 521259 h 2802467"/>
              <a:gd name="connsiteX27" fmla="*/ 7276005 w 12192000"/>
              <a:gd name="connsiteY27" fmla="*/ 517405 h 2802467"/>
              <a:gd name="connsiteX28" fmla="*/ 7539345 w 12192000"/>
              <a:gd name="connsiteY28" fmla="*/ 508998 h 2802467"/>
              <a:gd name="connsiteX29" fmla="*/ 7805124 w 12192000"/>
              <a:gd name="connsiteY29" fmla="*/ 500240 h 2802467"/>
              <a:gd name="connsiteX30" fmla="*/ 8070903 w 12192000"/>
              <a:gd name="connsiteY30" fmla="*/ 490081 h 2802467"/>
              <a:gd name="connsiteX31" fmla="*/ 8339121 w 12192000"/>
              <a:gd name="connsiteY31" fmla="*/ 475719 h 2802467"/>
              <a:gd name="connsiteX32" fmla="*/ 8609776 w 12192000"/>
              <a:gd name="connsiteY32" fmla="*/ 458553 h 2802467"/>
              <a:gd name="connsiteX33" fmla="*/ 8881651 w 12192000"/>
              <a:gd name="connsiteY33" fmla="*/ 442089 h 2802467"/>
              <a:gd name="connsiteX34" fmla="*/ 9153526 w 12192000"/>
              <a:gd name="connsiteY34" fmla="*/ 421070 h 2802467"/>
              <a:gd name="connsiteX35" fmla="*/ 9429058 w 12192000"/>
              <a:gd name="connsiteY35" fmla="*/ 395848 h 2802467"/>
              <a:gd name="connsiteX36" fmla="*/ 9700933 w 12192000"/>
              <a:gd name="connsiteY36" fmla="*/ 370626 h 2802467"/>
              <a:gd name="connsiteX37" fmla="*/ 9977684 w 12192000"/>
              <a:gd name="connsiteY37" fmla="*/ 341550 h 2802467"/>
              <a:gd name="connsiteX38" fmla="*/ 10255655 w 12192000"/>
              <a:gd name="connsiteY38" fmla="*/ 309672 h 2802467"/>
              <a:gd name="connsiteX39" fmla="*/ 10529968 w 12192000"/>
              <a:gd name="connsiteY39" fmla="*/ 276043 h 2802467"/>
              <a:gd name="connsiteX40" fmla="*/ 10807939 w 12192000"/>
              <a:gd name="connsiteY40" fmla="*/ 236808 h 2802467"/>
              <a:gd name="connsiteX41" fmla="*/ 11084690 w 12192000"/>
              <a:gd name="connsiteY41" fmla="*/ 194771 h 2802467"/>
              <a:gd name="connsiteX42" fmla="*/ 11362661 w 12192000"/>
              <a:gd name="connsiteY42" fmla="*/ 153085 h 2802467"/>
              <a:gd name="connsiteX43" fmla="*/ 11639412 w 12192000"/>
              <a:gd name="connsiteY43" fmla="*/ 104392 h 2802467"/>
              <a:gd name="connsiteX44" fmla="*/ 11914945 w 12192000"/>
              <a:gd name="connsiteY44" fmla="*/ 54648 h 2802467"/>
              <a:gd name="connsiteX45" fmla="*/ 12191696 w 12192000"/>
              <a:gd name="connsiteY45" fmla="*/ 2452 h 2802467"/>
              <a:gd name="connsiteX46" fmla="*/ 12191696 w 12192000"/>
              <a:gd name="connsiteY46" fmla="*/ 2236410 h 2802467"/>
              <a:gd name="connsiteX47" fmla="*/ 12192000 w 12192000"/>
              <a:gd name="connsiteY47" fmla="*/ 2236410 h 2802467"/>
              <a:gd name="connsiteX48" fmla="*/ 12192000 w 12192000"/>
              <a:gd name="connsiteY48" fmla="*/ 2802467 h 2802467"/>
              <a:gd name="connsiteX49" fmla="*/ 12191696 w 12192000"/>
              <a:gd name="connsiteY49" fmla="*/ 2802467 h 2802467"/>
              <a:gd name="connsiteX50" fmla="*/ 0 w 12192000"/>
              <a:gd name="connsiteY50" fmla="*/ 2802467 h 2802467"/>
              <a:gd name="connsiteX51" fmla="*/ 0 w 12192000"/>
              <a:gd name="connsiteY51" fmla="*/ 2236410 h 2802467"/>
              <a:gd name="connsiteX52" fmla="*/ 1 w 12192000"/>
              <a:gd name="connsiteY52" fmla="*/ 2236410 h 2802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12192000" h="2802467">
                <a:moveTo>
                  <a:pt x="1" y="0"/>
                </a:moveTo>
                <a:lnTo>
                  <a:pt x="71932" y="12261"/>
                </a:lnTo>
                <a:lnTo>
                  <a:pt x="282848" y="48342"/>
                </a:lnTo>
                <a:lnTo>
                  <a:pt x="436464" y="73565"/>
                </a:lnTo>
                <a:lnTo>
                  <a:pt x="619339" y="100188"/>
                </a:lnTo>
                <a:lnTo>
                  <a:pt x="836351" y="132066"/>
                </a:lnTo>
                <a:lnTo>
                  <a:pt x="1076528" y="165696"/>
                </a:lnTo>
                <a:lnTo>
                  <a:pt x="1347183" y="201077"/>
                </a:lnTo>
                <a:lnTo>
                  <a:pt x="1642223" y="238560"/>
                </a:lnTo>
                <a:lnTo>
                  <a:pt x="1962864" y="276043"/>
                </a:lnTo>
                <a:lnTo>
                  <a:pt x="2304232" y="314226"/>
                </a:lnTo>
                <a:lnTo>
                  <a:pt x="2672421" y="349608"/>
                </a:lnTo>
                <a:lnTo>
                  <a:pt x="3057678" y="383587"/>
                </a:lnTo>
                <a:lnTo>
                  <a:pt x="3464881" y="414415"/>
                </a:lnTo>
                <a:lnTo>
                  <a:pt x="3889152" y="443840"/>
                </a:lnTo>
                <a:lnTo>
                  <a:pt x="4331710" y="471515"/>
                </a:lnTo>
                <a:lnTo>
                  <a:pt x="4558476" y="481323"/>
                </a:lnTo>
                <a:lnTo>
                  <a:pt x="4790118" y="492183"/>
                </a:lnTo>
                <a:lnTo>
                  <a:pt x="5025418" y="502342"/>
                </a:lnTo>
                <a:lnTo>
                  <a:pt x="5261937" y="508998"/>
                </a:lnTo>
                <a:lnTo>
                  <a:pt x="5503332" y="514953"/>
                </a:lnTo>
                <a:lnTo>
                  <a:pt x="5747166" y="521259"/>
                </a:lnTo>
                <a:lnTo>
                  <a:pt x="5995877" y="525462"/>
                </a:lnTo>
                <a:lnTo>
                  <a:pt x="6247026" y="525462"/>
                </a:lnTo>
                <a:lnTo>
                  <a:pt x="6500613" y="527564"/>
                </a:lnTo>
                <a:lnTo>
                  <a:pt x="6756639" y="525462"/>
                </a:lnTo>
                <a:lnTo>
                  <a:pt x="7016322" y="521259"/>
                </a:lnTo>
                <a:lnTo>
                  <a:pt x="7276005" y="517405"/>
                </a:lnTo>
                <a:lnTo>
                  <a:pt x="7539345" y="508998"/>
                </a:lnTo>
                <a:lnTo>
                  <a:pt x="7805124" y="500240"/>
                </a:lnTo>
                <a:lnTo>
                  <a:pt x="8070903" y="490081"/>
                </a:lnTo>
                <a:lnTo>
                  <a:pt x="8339121" y="475719"/>
                </a:lnTo>
                <a:lnTo>
                  <a:pt x="8609776" y="458553"/>
                </a:lnTo>
                <a:lnTo>
                  <a:pt x="8881651" y="442089"/>
                </a:lnTo>
                <a:lnTo>
                  <a:pt x="9153526" y="421070"/>
                </a:lnTo>
                <a:lnTo>
                  <a:pt x="9429058" y="395848"/>
                </a:lnTo>
                <a:lnTo>
                  <a:pt x="9700933" y="370626"/>
                </a:lnTo>
                <a:lnTo>
                  <a:pt x="9977684" y="341550"/>
                </a:lnTo>
                <a:lnTo>
                  <a:pt x="10255655" y="309672"/>
                </a:lnTo>
                <a:lnTo>
                  <a:pt x="10529968" y="276043"/>
                </a:lnTo>
                <a:lnTo>
                  <a:pt x="10807939" y="236808"/>
                </a:lnTo>
                <a:lnTo>
                  <a:pt x="11084690" y="194771"/>
                </a:lnTo>
                <a:lnTo>
                  <a:pt x="11362661" y="153085"/>
                </a:lnTo>
                <a:lnTo>
                  <a:pt x="11639412" y="104392"/>
                </a:lnTo>
                <a:lnTo>
                  <a:pt x="11914945" y="54648"/>
                </a:lnTo>
                <a:lnTo>
                  <a:pt x="12191696" y="2452"/>
                </a:lnTo>
                <a:lnTo>
                  <a:pt x="12191696" y="2236410"/>
                </a:lnTo>
                <a:lnTo>
                  <a:pt x="12192000" y="2236410"/>
                </a:lnTo>
                <a:lnTo>
                  <a:pt x="12192000" y="2802467"/>
                </a:lnTo>
                <a:lnTo>
                  <a:pt x="12191696" y="2802467"/>
                </a:lnTo>
                <a:lnTo>
                  <a:pt x="0" y="2802467"/>
                </a:lnTo>
                <a:lnTo>
                  <a:pt x="0" y="2236410"/>
                </a:lnTo>
                <a:lnTo>
                  <a:pt x="1" y="2236410"/>
                </a:lnTo>
                <a:close/>
              </a:path>
            </a:pathLst>
          </a:cu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7D92BE8B-1627-754F-901A-B2C1D799FEB8}"/>
              </a:ext>
            </a:extLst>
          </p:cNvPr>
          <p:cNvSpPr txBox="1"/>
          <p:nvPr/>
        </p:nvSpPr>
        <p:spPr>
          <a:xfrm>
            <a:off x="636916" y="4854346"/>
            <a:ext cx="10407602" cy="868026"/>
          </a:xfrm>
          <a:prstGeom prst="rect">
            <a:avLst/>
          </a:prstGeom>
        </p:spPr>
        <p:txBody>
          <a:bodyPr vert="horz" lIns="91440" tIns="45720" rIns="91440" bIns="45720" rtlCol="0" anchor="b">
            <a:normAutofit/>
          </a:bodyPr>
          <a:lstStyle/>
          <a:p>
            <a:pPr>
              <a:spcBef>
                <a:spcPct val="0"/>
              </a:spcBef>
              <a:spcAft>
                <a:spcPts val="600"/>
              </a:spcAft>
            </a:pPr>
            <a:r>
              <a:rPr lang="en-US" sz="4800" dirty="0">
                <a:solidFill>
                  <a:srgbClr val="EBEBEB"/>
                </a:solidFill>
                <a:latin typeface="Arial Rounded MT Bold" panose="020F0704030504030204" pitchFamily="34" charset="77"/>
                <a:ea typeface="+mj-ea"/>
                <a:cs typeface="+mj-cs"/>
              </a:rPr>
              <a:t>Film Review</a:t>
            </a:r>
          </a:p>
        </p:txBody>
      </p:sp>
    </p:spTree>
    <p:extLst>
      <p:ext uri="{BB962C8B-B14F-4D97-AF65-F5344CB8AC3E}">
        <p14:creationId xmlns:p14="http://schemas.microsoft.com/office/powerpoint/2010/main" val="8376269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hought Bubble: Cloud 1">
            <a:extLst>
              <a:ext uri="{FF2B5EF4-FFF2-40B4-BE49-F238E27FC236}">
                <a16:creationId xmlns:a16="http://schemas.microsoft.com/office/drawing/2014/main" id="{E0FB4F12-20C5-4C67-99A8-9859569DC7AA}"/>
              </a:ext>
            </a:extLst>
          </p:cNvPr>
          <p:cNvSpPr/>
          <p:nvPr/>
        </p:nvSpPr>
        <p:spPr>
          <a:xfrm>
            <a:off x="949377" y="134912"/>
            <a:ext cx="9908498" cy="5786203"/>
          </a:xfrm>
          <a:prstGeom prst="cloudCallou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sz="7200" dirty="0">
                <a:latin typeface="Arial Rounded MT Bold" panose="020F0704030504030204" pitchFamily="34" charset="0"/>
              </a:rPr>
              <a:t>What is a film review and what is its purpose?</a:t>
            </a:r>
          </a:p>
        </p:txBody>
      </p:sp>
    </p:spTree>
    <p:extLst>
      <p:ext uri="{BB962C8B-B14F-4D97-AF65-F5344CB8AC3E}">
        <p14:creationId xmlns:p14="http://schemas.microsoft.com/office/powerpoint/2010/main" val="25451072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C:\Users\staff.ecw\AppData\Local\Microsoft\Windows\Temporary Internet Files\Content.IE5\BEZ8YXPT\movie_popcorn[1].png">
            <a:extLst>
              <a:ext uri="{FF2B5EF4-FFF2-40B4-BE49-F238E27FC236}">
                <a16:creationId xmlns:a16="http://schemas.microsoft.com/office/drawing/2014/main" id="{B62D0342-A3E2-4239-B413-99D1CFD1888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56071" y="2498333"/>
            <a:ext cx="2761109" cy="2761109"/>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0F7F184B-2082-4D54-9143-966CEA689F12}"/>
              </a:ext>
            </a:extLst>
          </p:cNvPr>
          <p:cNvSpPr/>
          <p:nvPr/>
        </p:nvSpPr>
        <p:spPr>
          <a:xfrm>
            <a:off x="274820" y="236176"/>
            <a:ext cx="8674308" cy="4031873"/>
          </a:xfrm>
          <a:prstGeom prst="rect">
            <a:avLst/>
          </a:prstGeom>
        </p:spPr>
        <p:txBody>
          <a:bodyPr wrap="square">
            <a:spAutoFit/>
          </a:bodyPr>
          <a:lstStyle/>
          <a:p>
            <a:r>
              <a:rPr lang="en-GB" sz="3200" b="1" dirty="0">
                <a:solidFill>
                  <a:schemeClr val="bg1"/>
                </a:solidFill>
                <a:latin typeface="Arial Rounded MT Bold" panose="020F0704030504030204" pitchFamily="34" charset="0"/>
              </a:rPr>
              <a:t>What is a review?</a:t>
            </a:r>
          </a:p>
          <a:p>
            <a:endParaRPr lang="en-GB" sz="3200" b="1" dirty="0">
              <a:solidFill>
                <a:schemeClr val="bg1"/>
              </a:solidFill>
              <a:latin typeface="Arial Rounded MT Bold" panose="020F0704030504030204" pitchFamily="34" charset="0"/>
            </a:endParaRPr>
          </a:p>
          <a:p>
            <a:pPr marL="342900" indent="-342900">
              <a:buFont typeface="Arial" panose="020B0604020202020204" pitchFamily="34" charset="0"/>
              <a:buChar char="•"/>
            </a:pPr>
            <a:r>
              <a:rPr lang="en-GB" sz="3200" dirty="0">
                <a:solidFill>
                  <a:schemeClr val="bg1"/>
                </a:solidFill>
                <a:latin typeface="Arial Rounded MT Bold" panose="020F0704030504030204" pitchFamily="34" charset="0"/>
              </a:rPr>
              <a:t>Gives information</a:t>
            </a:r>
          </a:p>
          <a:p>
            <a:pPr marL="342900" indent="-342900">
              <a:buFont typeface="Arial" panose="020B0604020202020204" pitchFamily="34" charset="0"/>
              <a:buChar char="•"/>
            </a:pPr>
            <a:r>
              <a:rPr lang="en-GB" sz="3200" dirty="0">
                <a:solidFill>
                  <a:schemeClr val="bg1"/>
                </a:solidFill>
                <a:latin typeface="Arial Rounded MT Bold" panose="020F0704030504030204" pitchFamily="34" charset="0"/>
              </a:rPr>
              <a:t>Expresses opinion</a:t>
            </a:r>
          </a:p>
          <a:p>
            <a:pPr marL="342900" indent="-342900">
              <a:buFont typeface="Arial" panose="020B0604020202020204" pitchFamily="34" charset="0"/>
              <a:buChar char="•"/>
            </a:pPr>
            <a:r>
              <a:rPr lang="en-GB" sz="3200" dirty="0">
                <a:solidFill>
                  <a:schemeClr val="bg1"/>
                </a:solidFill>
                <a:latin typeface="Arial Rounded MT Bold" panose="020F0704030504030204" pitchFamily="34" charset="0"/>
              </a:rPr>
              <a:t>Gives reasons for opinion</a:t>
            </a:r>
          </a:p>
          <a:p>
            <a:pPr marL="342900" indent="-342900">
              <a:buFont typeface="Arial" panose="020B0604020202020204" pitchFamily="34" charset="0"/>
              <a:buChar char="•"/>
            </a:pPr>
            <a:r>
              <a:rPr lang="en-GB" sz="3200" dirty="0">
                <a:solidFill>
                  <a:schemeClr val="bg1"/>
                </a:solidFill>
                <a:latin typeface="Arial Rounded MT Bold" panose="020F0704030504030204" pitchFamily="34" charset="0"/>
              </a:rPr>
              <a:t>Provides an overall summary</a:t>
            </a:r>
          </a:p>
          <a:p>
            <a:pPr marL="342900" indent="-342900">
              <a:buFont typeface="Arial" panose="020B0604020202020204" pitchFamily="34" charset="0"/>
              <a:buChar char="•"/>
            </a:pPr>
            <a:r>
              <a:rPr lang="en-GB" sz="3200" dirty="0">
                <a:solidFill>
                  <a:schemeClr val="bg1"/>
                </a:solidFill>
                <a:latin typeface="Arial Rounded MT Bold" panose="020F0704030504030204" pitchFamily="34" charset="0"/>
              </a:rPr>
              <a:t>Focuses on key details</a:t>
            </a:r>
          </a:p>
          <a:p>
            <a:pPr marL="342900" indent="-342900">
              <a:buFont typeface="Arial" panose="020B0604020202020204" pitchFamily="34" charset="0"/>
              <a:buChar char="•"/>
            </a:pPr>
            <a:r>
              <a:rPr lang="en-GB" sz="3200" dirty="0">
                <a:solidFill>
                  <a:schemeClr val="bg1"/>
                </a:solidFill>
                <a:latin typeface="Arial Rounded MT Bold" panose="020F0704030504030204" pitchFamily="34" charset="0"/>
              </a:rPr>
              <a:t>Can use persuasive techniques</a:t>
            </a:r>
          </a:p>
        </p:txBody>
      </p:sp>
    </p:spTree>
    <p:extLst>
      <p:ext uri="{BB962C8B-B14F-4D97-AF65-F5344CB8AC3E}">
        <p14:creationId xmlns:p14="http://schemas.microsoft.com/office/powerpoint/2010/main" val="896171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35360" y="120360"/>
            <a:ext cx="10127774" cy="2677656"/>
          </a:xfrm>
          <a:prstGeom prst="rect">
            <a:avLst/>
          </a:prstGeom>
          <a:noFill/>
        </p:spPr>
        <p:txBody>
          <a:bodyPr wrap="square" rtlCol="0">
            <a:spAutoFit/>
          </a:bodyPr>
          <a:lstStyle/>
          <a:p>
            <a:r>
              <a:rPr lang="en-GB" sz="2400" b="1" u="sng" dirty="0">
                <a:solidFill>
                  <a:schemeClr val="bg1"/>
                </a:solidFill>
                <a:latin typeface="Arial Rounded MT Bold" panose="020F0704030504030204" pitchFamily="34" charset="0"/>
              </a:rPr>
              <a:t>Task One</a:t>
            </a:r>
          </a:p>
          <a:p>
            <a:r>
              <a:rPr lang="en-GB" sz="2400" dirty="0">
                <a:solidFill>
                  <a:schemeClr val="bg1"/>
                </a:solidFill>
                <a:latin typeface="Arial Rounded MT Bold" panose="020F0704030504030204" pitchFamily="34" charset="0"/>
              </a:rPr>
              <a:t>Choose a film to review. You could choose your favourite film, or a film you have seen recently or you may choose to watch a new film.</a:t>
            </a:r>
          </a:p>
          <a:p>
            <a:endParaRPr lang="en-GB" sz="2400" dirty="0">
              <a:solidFill>
                <a:schemeClr val="bg1"/>
              </a:solidFill>
              <a:latin typeface="Arial Rounded MT Bold" panose="020F0704030504030204" pitchFamily="34" charset="0"/>
            </a:endParaRPr>
          </a:p>
          <a:p>
            <a:r>
              <a:rPr lang="en-GB" sz="2400" dirty="0">
                <a:solidFill>
                  <a:schemeClr val="bg1"/>
                </a:solidFill>
                <a:latin typeface="Arial Rounded MT Bold" panose="020F0704030504030204" pitchFamily="34" charset="0"/>
              </a:rPr>
              <a:t>Brainstorm your chosen film, writing down as much information as you can. You may need to use the internet to help if you have access to it.</a:t>
            </a:r>
          </a:p>
        </p:txBody>
      </p:sp>
      <p:sp>
        <p:nvSpPr>
          <p:cNvPr id="3" name="Oval 2"/>
          <p:cNvSpPr/>
          <p:nvPr/>
        </p:nvSpPr>
        <p:spPr>
          <a:xfrm>
            <a:off x="5015880" y="4531840"/>
            <a:ext cx="1850504"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latin typeface="Arial Rounded MT Bold" panose="020F0704030504030204" pitchFamily="34" charset="0"/>
            </a:endParaRPr>
          </a:p>
        </p:txBody>
      </p:sp>
      <p:sp>
        <p:nvSpPr>
          <p:cNvPr id="4" name="TextBox 3"/>
          <p:cNvSpPr txBox="1"/>
          <p:nvPr/>
        </p:nvSpPr>
        <p:spPr>
          <a:xfrm>
            <a:off x="5293060" y="4696652"/>
            <a:ext cx="1296144" cy="584775"/>
          </a:xfrm>
          <a:prstGeom prst="rect">
            <a:avLst/>
          </a:prstGeom>
          <a:noFill/>
        </p:spPr>
        <p:txBody>
          <a:bodyPr wrap="square" rtlCol="0">
            <a:spAutoFit/>
          </a:bodyPr>
          <a:lstStyle/>
          <a:p>
            <a:pPr algn="ctr"/>
            <a:r>
              <a:rPr lang="en-GB" sz="3200" dirty="0">
                <a:solidFill>
                  <a:schemeClr val="bg1"/>
                </a:solidFill>
                <a:latin typeface="Arial Rounded MT Bold" panose="020F0704030504030204" pitchFamily="34" charset="0"/>
              </a:rPr>
              <a:t>FILM</a:t>
            </a:r>
          </a:p>
        </p:txBody>
      </p:sp>
      <p:sp>
        <p:nvSpPr>
          <p:cNvPr id="5" name="TextBox 4"/>
          <p:cNvSpPr txBox="1"/>
          <p:nvPr/>
        </p:nvSpPr>
        <p:spPr>
          <a:xfrm>
            <a:off x="6826019" y="3905145"/>
            <a:ext cx="1440160" cy="461665"/>
          </a:xfrm>
          <a:prstGeom prst="rect">
            <a:avLst/>
          </a:prstGeom>
          <a:noFill/>
        </p:spPr>
        <p:txBody>
          <a:bodyPr wrap="square" rtlCol="0">
            <a:spAutoFit/>
          </a:bodyPr>
          <a:lstStyle/>
          <a:p>
            <a:r>
              <a:rPr lang="en-GB" sz="2400" dirty="0">
                <a:solidFill>
                  <a:schemeClr val="bg1"/>
                </a:solidFill>
                <a:latin typeface="Arial Rounded MT Bold" panose="020F0704030504030204" pitchFamily="34" charset="0"/>
              </a:rPr>
              <a:t>Plot</a:t>
            </a:r>
          </a:p>
        </p:txBody>
      </p:sp>
      <p:sp>
        <p:nvSpPr>
          <p:cNvPr id="6" name="TextBox 5"/>
          <p:cNvSpPr txBox="1"/>
          <p:nvPr/>
        </p:nvSpPr>
        <p:spPr>
          <a:xfrm>
            <a:off x="7392144" y="4560302"/>
            <a:ext cx="2126610" cy="461665"/>
          </a:xfrm>
          <a:prstGeom prst="rect">
            <a:avLst/>
          </a:prstGeom>
          <a:noFill/>
        </p:spPr>
        <p:txBody>
          <a:bodyPr wrap="square" rtlCol="0">
            <a:spAutoFit/>
          </a:bodyPr>
          <a:lstStyle/>
          <a:p>
            <a:r>
              <a:rPr lang="en-GB" sz="2400" dirty="0">
                <a:solidFill>
                  <a:schemeClr val="bg1"/>
                </a:solidFill>
                <a:latin typeface="Arial Rounded MT Bold" panose="020F0704030504030204" pitchFamily="34" charset="0"/>
              </a:rPr>
              <a:t>Characters</a:t>
            </a:r>
          </a:p>
        </p:txBody>
      </p:sp>
      <p:sp>
        <p:nvSpPr>
          <p:cNvPr id="7" name="TextBox 6"/>
          <p:cNvSpPr txBox="1"/>
          <p:nvPr/>
        </p:nvSpPr>
        <p:spPr>
          <a:xfrm>
            <a:off x="2978782" y="4984576"/>
            <a:ext cx="1440160" cy="461665"/>
          </a:xfrm>
          <a:prstGeom prst="rect">
            <a:avLst/>
          </a:prstGeom>
          <a:noFill/>
        </p:spPr>
        <p:txBody>
          <a:bodyPr wrap="square" rtlCol="0">
            <a:spAutoFit/>
          </a:bodyPr>
          <a:lstStyle/>
          <a:p>
            <a:r>
              <a:rPr lang="en-GB" sz="2400" dirty="0">
                <a:solidFill>
                  <a:schemeClr val="bg1"/>
                </a:solidFill>
                <a:latin typeface="Arial Rounded MT Bold" panose="020F0704030504030204" pitchFamily="34" charset="0"/>
              </a:rPr>
              <a:t>Dislikes</a:t>
            </a:r>
          </a:p>
        </p:txBody>
      </p:sp>
      <p:sp>
        <p:nvSpPr>
          <p:cNvPr id="8" name="TextBox 7"/>
          <p:cNvSpPr txBox="1"/>
          <p:nvPr/>
        </p:nvSpPr>
        <p:spPr>
          <a:xfrm>
            <a:off x="5427881" y="5675937"/>
            <a:ext cx="1440160" cy="830997"/>
          </a:xfrm>
          <a:prstGeom prst="rect">
            <a:avLst/>
          </a:prstGeom>
          <a:noFill/>
        </p:spPr>
        <p:txBody>
          <a:bodyPr wrap="square" rtlCol="0">
            <a:spAutoFit/>
          </a:bodyPr>
          <a:lstStyle/>
          <a:p>
            <a:r>
              <a:rPr lang="en-GB" sz="2400" dirty="0">
                <a:solidFill>
                  <a:schemeClr val="bg1"/>
                </a:solidFill>
                <a:latin typeface="Arial Rounded MT Bold" panose="020F0704030504030204" pitchFamily="34" charset="0"/>
              </a:rPr>
              <a:t>Special effects</a:t>
            </a:r>
          </a:p>
        </p:txBody>
      </p:sp>
      <p:sp>
        <p:nvSpPr>
          <p:cNvPr id="9" name="TextBox 8"/>
          <p:cNvSpPr txBox="1"/>
          <p:nvPr/>
        </p:nvSpPr>
        <p:spPr>
          <a:xfrm>
            <a:off x="3351244" y="3951312"/>
            <a:ext cx="1725623" cy="830997"/>
          </a:xfrm>
          <a:prstGeom prst="rect">
            <a:avLst/>
          </a:prstGeom>
          <a:noFill/>
        </p:spPr>
        <p:txBody>
          <a:bodyPr wrap="square" rtlCol="0">
            <a:spAutoFit/>
          </a:bodyPr>
          <a:lstStyle/>
          <a:p>
            <a:r>
              <a:rPr lang="en-GB" sz="2400" dirty="0">
                <a:solidFill>
                  <a:schemeClr val="bg1"/>
                </a:solidFill>
                <a:latin typeface="Arial Rounded MT Bold" panose="020F0704030504030204" pitchFamily="34" charset="0"/>
              </a:rPr>
              <a:t>Favourite scene</a:t>
            </a:r>
          </a:p>
        </p:txBody>
      </p:sp>
      <p:sp>
        <p:nvSpPr>
          <p:cNvPr id="10" name="TextBox 9"/>
          <p:cNvSpPr txBox="1"/>
          <p:nvPr/>
        </p:nvSpPr>
        <p:spPr>
          <a:xfrm>
            <a:off x="5375920" y="3747863"/>
            <a:ext cx="1440160" cy="461665"/>
          </a:xfrm>
          <a:prstGeom prst="rect">
            <a:avLst/>
          </a:prstGeom>
          <a:noFill/>
        </p:spPr>
        <p:txBody>
          <a:bodyPr wrap="square" rtlCol="0">
            <a:spAutoFit/>
          </a:bodyPr>
          <a:lstStyle/>
          <a:p>
            <a:r>
              <a:rPr lang="en-GB" sz="2400" dirty="0">
                <a:solidFill>
                  <a:schemeClr val="bg1"/>
                </a:solidFill>
                <a:latin typeface="Arial Rounded MT Bold" panose="020F0704030504030204" pitchFamily="34" charset="0"/>
              </a:rPr>
              <a:t>Setting</a:t>
            </a:r>
          </a:p>
        </p:txBody>
      </p:sp>
      <p:sp>
        <p:nvSpPr>
          <p:cNvPr id="11" name="TextBox 10"/>
          <p:cNvSpPr txBox="1"/>
          <p:nvPr/>
        </p:nvSpPr>
        <p:spPr>
          <a:xfrm>
            <a:off x="6889711" y="5463716"/>
            <a:ext cx="1440160" cy="461665"/>
          </a:xfrm>
          <a:prstGeom prst="rect">
            <a:avLst/>
          </a:prstGeom>
          <a:noFill/>
        </p:spPr>
        <p:txBody>
          <a:bodyPr wrap="square" rtlCol="0">
            <a:spAutoFit/>
          </a:bodyPr>
          <a:lstStyle/>
          <a:p>
            <a:r>
              <a:rPr lang="en-GB" sz="2400" dirty="0">
                <a:solidFill>
                  <a:schemeClr val="bg1"/>
                </a:solidFill>
                <a:latin typeface="Arial Rounded MT Bold" panose="020F0704030504030204" pitchFamily="34" charset="0"/>
              </a:rPr>
              <a:t>Actors</a:t>
            </a:r>
          </a:p>
        </p:txBody>
      </p:sp>
      <p:sp>
        <p:nvSpPr>
          <p:cNvPr id="12" name="TextBox 11"/>
          <p:cNvSpPr txBox="1"/>
          <p:nvPr/>
        </p:nvSpPr>
        <p:spPr>
          <a:xfrm>
            <a:off x="4151784" y="5629771"/>
            <a:ext cx="1440160" cy="461665"/>
          </a:xfrm>
          <a:prstGeom prst="rect">
            <a:avLst/>
          </a:prstGeom>
          <a:noFill/>
        </p:spPr>
        <p:txBody>
          <a:bodyPr wrap="square" rtlCol="0">
            <a:spAutoFit/>
          </a:bodyPr>
          <a:lstStyle/>
          <a:p>
            <a:r>
              <a:rPr lang="en-GB" sz="2400" dirty="0">
                <a:solidFill>
                  <a:schemeClr val="bg1"/>
                </a:solidFill>
                <a:latin typeface="Arial Rounded MT Bold" panose="020F0704030504030204" pitchFamily="34" charset="0"/>
              </a:rPr>
              <a:t>Likes</a:t>
            </a:r>
          </a:p>
        </p:txBody>
      </p:sp>
      <p:cxnSp>
        <p:nvCxnSpPr>
          <p:cNvPr id="14" name="Straight Arrow Connector 13"/>
          <p:cNvCxnSpPr>
            <a:stCxn id="3" idx="0"/>
          </p:cNvCxnSpPr>
          <p:nvPr/>
        </p:nvCxnSpPr>
        <p:spPr>
          <a:xfrm flipV="1">
            <a:off x="5941132" y="4135976"/>
            <a:ext cx="0" cy="395864"/>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cxnSp>
        <p:nvCxnSpPr>
          <p:cNvPr id="15" name="Straight Arrow Connector 14"/>
          <p:cNvCxnSpPr>
            <a:cxnSpLocks/>
          </p:cNvCxnSpPr>
          <p:nvPr/>
        </p:nvCxnSpPr>
        <p:spPr>
          <a:xfrm flipH="1" flipV="1">
            <a:off x="4727848" y="4366810"/>
            <a:ext cx="504056" cy="317431"/>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cxnSp>
        <p:nvCxnSpPr>
          <p:cNvPr id="16" name="Straight Arrow Connector 15"/>
          <p:cNvCxnSpPr>
            <a:cxnSpLocks/>
          </p:cNvCxnSpPr>
          <p:nvPr/>
        </p:nvCxnSpPr>
        <p:spPr>
          <a:xfrm flipH="1">
            <a:off x="4223792" y="5034573"/>
            <a:ext cx="778734" cy="180835"/>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cxnSp>
        <p:nvCxnSpPr>
          <p:cNvPr id="17" name="Straight Arrow Connector 16"/>
          <p:cNvCxnSpPr>
            <a:stCxn id="3" idx="3"/>
            <a:endCxn id="12" idx="0"/>
          </p:cNvCxnSpPr>
          <p:nvPr/>
        </p:nvCxnSpPr>
        <p:spPr>
          <a:xfrm flipH="1">
            <a:off x="5271433" y="5312330"/>
            <a:ext cx="415016" cy="317441"/>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cxnSp>
        <p:nvCxnSpPr>
          <p:cNvPr id="18" name="Straight Arrow Connector 17"/>
          <p:cNvCxnSpPr>
            <a:cxnSpLocks/>
          </p:cNvCxnSpPr>
          <p:nvPr/>
        </p:nvCxnSpPr>
        <p:spPr>
          <a:xfrm>
            <a:off x="5941132" y="5418746"/>
            <a:ext cx="0" cy="337231"/>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cxnSp>
        <p:nvCxnSpPr>
          <p:cNvPr id="25" name="Straight Arrow Connector 24"/>
          <p:cNvCxnSpPr>
            <a:cxnSpLocks/>
          </p:cNvCxnSpPr>
          <p:nvPr/>
        </p:nvCxnSpPr>
        <p:spPr>
          <a:xfrm>
            <a:off x="6589204" y="5284164"/>
            <a:ext cx="442900" cy="303197"/>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cxnSp>
        <p:nvCxnSpPr>
          <p:cNvPr id="27" name="Straight Arrow Connector 26"/>
          <p:cNvCxnSpPr>
            <a:cxnSpLocks/>
          </p:cNvCxnSpPr>
          <p:nvPr/>
        </p:nvCxnSpPr>
        <p:spPr>
          <a:xfrm flipV="1">
            <a:off x="6608508" y="4300787"/>
            <a:ext cx="423597" cy="395864"/>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cxnSp>
        <p:nvCxnSpPr>
          <p:cNvPr id="28" name="Straight Arrow Connector 27"/>
          <p:cNvCxnSpPr>
            <a:cxnSpLocks/>
            <a:endCxn id="6" idx="1"/>
          </p:cNvCxnSpPr>
          <p:nvPr/>
        </p:nvCxnSpPr>
        <p:spPr>
          <a:xfrm flipV="1">
            <a:off x="6866384" y="4791135"/>
            <a:ext cx="525760" cy="165032"/>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21389145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784D9F4-7EEA-48B7-9799-EF83109FBF55}"/>
              </a:ext>
            </a:extLst>
          </p:cNvPr>
          <p:cNvSpPr/>
          <p:nvPr/>
        </p:nvSpPr>
        <p:spPr>
          <a:xfrm>
            <a:off x="349769" y="208220"/>
            <a:ext cx="7565037" cy="6031010"/>
          </a:xfrm>
          <a:prstGeom prst="rect">
            <a:avLst/>
          </a:prstGeom>
        </p:spPr>
        <p:txBody>
          <a:bodyPr wrap="square">
            <a:spAutoFit/>
          </a:bodyPr>
          <a:lstStyle/>
          <a:p>
            <a:pPr>
              <a:lnSpc>
                <a:spcPct val="119000"/>
              </a:lnSpc>
              <a:spcAft>
                <a:spcPts val="600"/>
              </a:spcAft>
            </a:pPr>
            <a:r>
              <a:rPr lang="en-GB" sz="1600" b="1" u="sng" kern="1400" dirty="0">
                <a:solidFill>
                  <a:srgbClr val="000000"/>
                </a:solidFill>
                <a:latin typeface="Arial Rounded MT Bold" panose="020F0704030504030204" pitchFamily="34" charset="0"/>
              </a:rPr>
              <a:t>Task Two </a:t>
            </a:r>
          </a:p>
          <a:p>
            <a:pPr>
              <a:lnSpc>
                <a:spcPct val="119000"/>
              </a:lnSpc>
              <a:spcAft>
                <a:spcPts val="600"/>
              </a:spcAft>
            </a:pPr>
            <a:r>
              <a:rPr lang="en-GB" sz="1600" kern="1400" dirty="0">
                <a:solidFill>
                  <a:srgbClr val="000000"/>
                </a:solidFill>
                <a:latin typeface="Arial Rounded MT Bold" panose="020F0704030504030204" pitchFamily="34" charset="0"/>
              </a:rPr>
              <a:t>You now need to write up your film review. How you present this is up to you (it can be on paper or on the computer) but you must include the following: </a:t>
            </a:r>
          </a:p>
          <a:p>
            <a:pPr marL="359994" indent="-359994">
              <a:lnSpc>
                <a:spcPct val="119000"/>
              </a:lnSpc>
              <a:spcAft>
                <a:spcPts val="600"/>
              </a:spcAft>
            </a:pPr>
            <a:r>
              <a:rPr lang="en-GB" sz="1600" kern="1400" dirty="0">
                <a:solidFill>
                  <a:srgbClr val="000000"/>
                </a:solidFill>
                <a:latin typeface="Arial Rounded MT Bold" panose="020F0704030504030204" pitchFamily="34" charset="0"/>
              </a:rPr>
              <a:t>1) The name of your film (this is like your title and should stand out).</a:t>
            </a:r>
          </a:p>
          <a:p>
            <a:pPr marL="359994" indent="-359994">
              <a:lnSpc>
                <a:spcPct val="119000"/>
              </a:lnSpc>
              <a:spcAft>
                <a:spcPts val="600"/>
              </a:spcAft>
            </a:pPr>
            <a:r>
              <a:rPr lang="en-GB" sz="1600" kern="1400" dirty="0">
                <a:solidFill>
                  <a:srgbClr val="000000"/>
                </a:solidFill>
                <a:latin typeface="Arial Rounded MT Bold" panose="020F0704030504030204" pitchFamily="34" charset="0"/>
              </a:rPr>
              <a:t>2) Put key information at the top using bullet points. This could include date the film was released, director, main stars, etc. You could use www.imdb.com to help you with this part.</a:t>
            </a:r>
          </a:p>
          <a:p>
            <a:pPr marL="359994" indent="-359994">
              <a:lnSpc>
                <a:spcPct val="119000"/>
              </a:lnSpc>
              <a:spcAft>
                <a:spcPts val="600"/>
              </a:spcAft>
            </a:pPr>
            <a:r>
              <a:rPr lang="en-GB" sz="1600" kern="1400" dirty="0">
                <a:solidFill>
                  <a:srgbClr val="000000"/>
                </a:solidFill>
                <a:latin typeface="Arial Rounded MT Bold" panose="020F0704030504030204" pitchFamily="34" charset="0"/>
              </a:rPr>
              <a:t>3) Paragraph 1: Introduce the film and its genre (what type of film it is), and give your overall opinion of it.  Don’t go into too much detail yet.</a:t>
            </a:r>
          </a:p>
          <a:p>
            <a:pPr marL="359994" indent="-359994">
              <a:lnSpc>
                <a:spcPct val="119000"/>
              </a:lnSpc>
              <a:spcAft>
                <a:spcPts val="600"/>
              </a:spcAft>
            </a:pPr>
            <a:r>
              <a:rPr lang="en-GB" sz="1600" kern="1400" dirty="0">
                <a:solidFill>
                  <a:srgbClr val="000000"/>
                </a:solidFill>
                <a:latin typeface="Arial Rounded MT Bold" panose="020F0704030504030204" pitchFamily="34" charset="0"/>
              </a:rPr>
              <a:t>4) Paragraph 2: Explain who the main characters are, who plays them and whether they are likeable or not.</a:t>
            </a:r>
          </a:p>
          <a:p>
            <a:pPr marL="359994" indent="-359994">
              <a:lnSpc>
                <a:spcPct val="119000"/>
              </a:lnSpc>
              <a:spcAft>
                <a:spcPts val="600"/>
              </a:spcAft>
            </a:pPr>
            <a:r>
              <a:rPr lang="en-GB" sz="1600" kern="1400" dirty="0">
                <a:solidFill>
                  <a:srgbClr val="000000"/>
                </a:solidFill>
                <a:latin typeface="Arial Rounded MT Bold" panose="020F0704030504030204" pitchFamily="34" charset="0"/>
              </a:rPr>
              <a:t>5) Paragraph 3: Describe what happens in the film. What is the main story? Don’t give away the ending though!</a:t>
            </a:r>
          </a:p>
          <a:p>
            <a:pPr marL="359994" indent="-359994">
              <a:lnSpc>
                <a:spcPct val="119000"/>
              </a:lnSpc>
              <a:spcAft>
                <a:spcPts val="600"/>
              </a:spcAft>
            </a:pPr>
            <a:r>
              <a:rPr lang="en-GB" sz="1600" kern="1400" dirty="0">
                <a:solidFill>
                  <a:srgbClr val="000000"/>
                </a:solidFill>
                <a:latin typeface="Arial Rounded MT Bold" panose="020F0704030504030204" pitchFamily="34" charset="0"/>
              </a:rPr>
              <a:t>6) Paragraph 4: Explain in detail why you like the film. What in particular did you like? What was your favourite part? Why?</a:t>
            </a:r>
          </a:p>
          <a:p>
            <a:pPr marL="359994" indent="-359994">
              <a:lnSpc>
                <a:spcPct val="119000"/>
              </a:lnSpc>
              <a:spcAft>
                <a:spcPts val="600"/>
              </a:spcAft>
            </a:pPr>
            <a:r>
              <a:rPr lang="en-GB" sz="1600" kern="1400" dirty="0">
                <a:solidFill>
                  <a:srgbClr val="000000"/>
                </a:solidFill>
                <a:latin typeface="Arial Rounded MT Bold" panose="020F0704030504030204" pitchFamily="34" charset="0"/>
              </a:rPr>
              <a:t>7) Paragraph 5: Briefly explain who you would recommend this film to and why.</a:t>
            </a:r>
          </a:p>
          <a:p>
            <a:pPr marL="359994" indent="-359994">
              <a:lnSpc>
                <a:spcPct val="119000"/>
              </a:lnSpc>
              <a:spcAft>
                <a:spcPts val="600"/>
              </a:spcAft>
            </a:pPr>
            <a:r>
              <a:rPr lang="en-GB" sz="1600" kern="1400" dirty="0">
                <a:solidFill>
                  <a:srgbClr val="000000"/>
                </a:solidFill>
                <a:latin typeface="Arial Rounded MT Bold" panose="020F0704030504030204" pitchFamily="34" charset="0"/>
              </a:rPr>
              <a:t>8) Give a star rating out of 5. </a:t>
            </a:r>
            <a:endParaRPr lang="en-GB" sz="1600" kern="1400" dirty="0">
              <a:ln>
                <a:noFill/>
              </a:ln>
              <a:solidFill>
                <a:srgbClr val="000000"/>
              </a:solidFill>
              <a:effectLst/>
              <a:latin typeface="Arial Rounded MT Bold" panose="020F0704030504030204" pitchFamily="34" charset="0"/>
            </a:endParaRPr>
          </a:p>
        </p:txBody>
      </p:sp>
      <p:pic>
        <p:nvPicPr>
          <p:cNvPr id="4" name="Picture 3">
            <a:extLst>
              <a:ext uri="{FF2B5EF4-FFF2-40B4-BE49-F238E27FC236}">
                <a16:creationId xmlns:a16="http://schemas.microsoft.com/office/drawing/2014/main" id="{6A46C322-4550-43A4-BC41-8AB8667DFCBD}"/>
              </a:ext>
            </a:extLst>
          </p:cNvPr>
          <p:cNvPicPr>
            <a:picLocks noChangeAspect="1"/>
          </p:cNvPicPr>
          <p:nvPr/>
        </p:nvPicPr>
        <p:blipFill>
          <a:blip r:embed="rId2"/>
          <a:stretch>
            <a:fillRect/>
          </a:stretch>
        </p:blipFill>
        <p:spPr>
          <a:xfrm>
            <a:off x="8241497" y="2680426"/>
            <a:ext cx="3720655" cy="2089768"/>
          </a:xfrm>
          <a:prstGeom prst="rect">
            <a:avLst/>
          </a:prstGeom>
        </p:spPr>
      </p:pic>
    </p:spTree>
    <p:extLst>
      <p:ext uri="{BB962C8B-B14F-4D97-AF65-F5344CB8AC3E}">
        <p14:creationId xmlns:p14="http://schemas.microsoft.com/office/powerpoint/2010/main" val="113455413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274</TotalTime>
  <Words>172</Words>
  <Application>Microsoft Office PowerPoint</Application>
  <PresentationFormat>Widescreen</PresentationFormat>
  <Paragraphs>37</Paragraphs>
  <Slides>5</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Arial Rounded MT Bold</vt:lpstr>
      <vt:lpstr>Calibri</vt:lpstr>
      <vt:lpstr>Century Gothic</vt:lpstr>
      <vt:lpstr>Wingdings 3</vt:lpstr>
      <vt:lpstr>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Abigail Nicholls</cp:lastModifiedBy>
  <cp:revision>36</cp:revision>
  <dcterms:created xsi:type="dcterms:W3CDTF">2020-05-28T10:11:22Z</dcterms:created>
  <dcterms:modified xsi:type="dcterms:W3CDTF">2020-06-29T07:40:16Z</dcterms:modified>
</cp:coreProperties>
</file>