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77" r:id="rId3"/>
    <p:sldId id="289" r:id="rId4"/>
    <p:sldId id="288" r:id="rId5"/>
    <p:sldId id="290" r:id="rId6"/>
    <p:sldId id="291" r:id="rId7"/>
    <p:sldId id="29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83676"/>
  </p:normalViewPr>
  <p:slideViewPr>
    <p:cSldViewPr snapToGrid="0" snapToObjects="1">
      <p:cViewPr varScale="1">
        <p:scale>
          <a:sx n="42" d="100"/>
          <a:sy n="42" d="100"/>
        </p:scale>
        <p:origin x="192" y="1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5/11/20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45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807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115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292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 Measure</a:t>
            </a:r>
            <a:br>
              <a:rPr lang="en-GB" sz="6000" dirty="0"/>
            </a:br>
            <a:r>
              <a:rPr lang="en-GB" sz="6000" dirty="0"/>
              <a:t>Perimeter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5 Lesson 1 – measuring perimeter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274"/>
            <a:ext cx="9144000" cy="1408502"/>
          </a:xfrm>
        </p:spPr>
        <p:txBody>
          <a:bodyPr>
            <a:noAutofit/>
          </a:bodyPr>
          <a:lstStyle/>
          <a:p>
            <a:r>
              <a:rPr lang="en-GB" sz="5400" b="1" u="sng" dirty="0">
                <a:latin typeface="Arial Rounded MT Bold" panose="020F0704030504030204" pitchFamily="34" charset="0"/>
              </a:rPr>
              <a:t>Perimeter – Key 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1"/>
            <a:ext cx="4427984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4800" dirty="0">
                <a:latin typeface="Arial Rounded MT Bold" panose="020F0704030504030204" pitchFamily="34" charset="0"/>
              </a:rPr>
              <a:t>When we measure all the way around the outside of a straight-sided shape.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40"/>
          <a:stretch/>
        </p:blipFill>
        <p:spPr bwMode="auto">
          <a:xfrm>
            <a:off x="6096001" y="2066188"/>
            <a:ext cx="4212533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040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"/>
            <a:ext cx="9144000" cy="16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 Rounded MT Bold" panose="020F0704030504030204" pitchFamily="34" charset="0"/>
              </a:rPr>
              <a:t>How do we find the perimeter of this composite shape?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9576" y="656693"/>
          <a:ext cx="7560840" cy="5841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L-Shape 1"/>
          <p:cNvSpPr/>
          <p:nvPr/>
        </p:nvSpPr>
        <p:spPr>
          <a:xfrm>
            <a:off x="3359696" y="2276872"/>
            <a:ext cx="3816424" cy="2088232"/>
          </a:xfrm>
          <a:prstGeom prst="corner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81C293-5F62-424B-B154-D4D8FDC014B0}"/>
              </a:ext>
            </a:extLst>
          </p:cNvPr>
          <p:cNvSpPr/>
          <p:nvPr/>
        </p:nvSpPr>
        <p:spPr>
          <a:xfrm>
            <a:off x="9959460" y="580080"/>
            <a:ext cx="20618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Composite shape is a shape that can be divided/split into more than one polygon. Another name for a composite shape is a compound shape.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470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"/>
            <a:ext cx="9144000" cy="16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 Rounded MT Bold" panose="020F0704030504030204" pitchFamily="34" charset="0"/>
              </a:rPr>
              <a:t>How do we find the perimeter of this composite shape?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9576" y="656693"/>
          <a:ext cx="7560840" cy="5841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L-Shape 1"/>
          <p:cNvSpPr/>
          <p:nvPr/>
        </p:nvSpPr>
        <p:spPr>
          <a:xfrm>
            <a:off x="3359696" y="2276872"/>
            <a:ext cx="3816424" cy="2088232"/>
          </a:xfrm>
          <a:prstGeom prst="corner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81C293-5F62-424B-B154-D4D8FDC014B0}"/>
              </a:ext>
            </a:extLst>
          </p:cNvPr>
          <p:cNvSpPr/>
          <p:nvPr/>
        </p:nvSpPr>
        <p:spPr>
          <a:xfrm>
            <a:off x="9959460" y="580080"/>
            <a:ext cx="20618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We need to work around the shape measuring the length of each side.</a:t>
            </a:r>
          </a:p>
          <a:p>
            <a:r>
              <a:rPr lang="en-GB" dirty="0"/>
              <a:t>Make sure that you get every side.</a:t>
            </a:r>
          </a:p>
          <a:p>
            <a:endParaRPr lang="en-GB" dirty="0"/>
          </a:p>
          <a:p>
            <a:r>
              <a:rPr lang="en-GB" dirty="0"/>
              <a:t>2 + 2 + 6 + 2 + 8 + 4 = 24cm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73DE98-CC31-9F4B-91C3-6950FE7CDBCE}"/>
              </a:ext>
            </a:extLst>
          </p:cNvPr>
          <p:cNvSpPr txBox="1"/>
          <p:nvPr/>
        </p:nvSpPr>
        <p:spPr>
          <a:xfrm>
            <a:off x="7449312" y="3596640"/>
            <a:ext cx="62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2cm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BF9A8A-30EE-2346-97FA-F496D0FFB353}"/>
              </a:ext>
            </a:extLst>
          </p:cNvPr>
          <p:cNvSpPr txBox="1"/>
          <p:nvPr/>
        </p:nvSpPr>
        <p:spPr>
          <a:xfrm>
            <a:off x="5430834" y="2822448"/>
            <a:ext cx="62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6cm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B9BF40-0CFB-B742-B1ED-899496F3EDA7}"/>
              </a:ext>
            </a:extLst>
          </p:cNvPr>
          <p:cNvSpPr txBox="1"/>
          <p:nvPr/>
        </p:nvSpPr>
        <p:spPr>
          <a:xfrm>
            <a:off x="4389856" y="2637782"/>
            <a:ext cx="62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2cm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FC34EE-93B6-4641-9BA0-96DCF20357EC}"/>
              </a:ext>
            </a:extLst>
          </p:cNvPr>
          <p:cNvSpPr txBox="1"/>
          <p:nvPr/>
        </p:nvSpPr>
        <p:spPr>
          <a:xfrm>
            <a:off x="3566160" y="1826575"/>
            <a:ext cx="62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2cm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2DF829-5D71-C249-8E27-8E3DE099A80B}"/>
              </a:ext>
            </a:extLst>
          </p:cNvPr>
          <p:cNvSpPr txBox="1"/>
          <p:nvPr/>
        </p:nvSpPr>
        <p:spPr>
          <a:xfrm>
            <a:off x="4796850" y="4391274"/>
            <a:ext cx="62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8cm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810269-3B0E-BB45-B490-511E51BFCF56}"/>
              </a:ext>
            </a:extLst>
          </p:cNvPr>
          <p:cNvSpPr txBox="1"/>
          <p:nvPr/>
        </p:nvSpPr>
        <p:spPr>
          <a:xfrm>
            <a:off x="2754346" y="3069860"/>
            <a:ext cx="62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4cm</a:t>
            </a:r>
          </a:p>
        </p:txBody>
      </p:sp>
    </p:spTree>
    <p:extLst>
      <p:ext uri="{BB962C8B-B14F-4D97-AF65-F5344CB8AC3E}">
        <p14:creationId xmlns:p14="http://schemas.microsoft.com/office/powerpoint/2010/main" val="328295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"/>
            <a:ext cx="9144000" cy="16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 Rounded MT Bold" panose="020F0704030504030204" pitchFamily="34" charset="0"/>
              </a:rPr>
              <a:t>What is the perimeter of this composite shape?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9576" y="656693"/>
          <a:ext cx="7560840" cy="5841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L-Shape 1"/>
          <p:cNvSpPr/>
          <p:nvPr/>
        </p:nvSpPr>
        <p:spPr>
          <a:xfrm rot="5400000">
            <a:off x="4724444" y="1448780"/>
            <a:ext cx="3744416" cy="3240360"/>
          </a:xfrm>
          <a:prstGeom prst="corner">
            <a:avLst/>
          </a:prstGeom>
          <a:solidFill>
            <a:schemeClr val="accent2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593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"/>
            <a:ext cx="9144000" cy="162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 Rounded MT Bold" panose="020F0704030504030204" pitchFamily="34" charset="0"/>
              </a:rPr>
              <a:t>What is the perimeter of this composite shape?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79576" y="656693"/>
          <a:ext cx="7560840" cy="5841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40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L-Shape 1"/>
          <p:cNvSpPr/>
          <p:nvPr/>
        </p:nvSpPr>
        <p:spPr>
          <a:xfrm rot="5400000">
            <a:off x="4724444" y="1448780"/>
            <a:ext cx="3744416" cy="3240360"/>
          </a:xfrm>
          <a:prstGeom prst="corner">
            <a:avLst/>
          </a:prstGeom>
          <a:solidFill>
            <a:schemeClr val="accent2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CEE9AF-9EDA-5E40-A53D-E617F936C18C}"/>
              </a:ext>
            </a:extLst>
          </p:cNvPr>
          <p:cNvSpPr/>
          <p:nvPr/>
        </p:nvSpPr>
        <p:spPr>
          <a:xfrm>
            <a:off x="10143744" y="656693"/>
            <a:ext cx="20482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We need to work around the shape measuring the length of each side.</a:t>
            </a:r>
          </a:p>
          <a:p>
            <a:r>
              <a:rPr lang="en-GB" dirty="0"/>
              <a:t>Make sure that you get every side.</a:t>
            </a:r>
          </a:p>
          <a:p>
            <a:endParaRPr lang="en-GB" dirty="0"/>
          </a:p>
          <a:p>
            <a:r>
              <a:rPr lang="en-GB" dirty="0"/>
              <a:t>6 + 3 + 3 + 4 + 3 + 7 = 26cm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7359CA-41E4-4949-9B07-4C091031F50A}"/>
              </a:ext>
            </a:extLst>
          </p:cNvPr>
          <p:cNvSpPr/>
          <p:nvPr/>
        </p:nvSpPr>
        <p:spPr>
          <a:xfrm>
            <a:off x="5474208" y="4941168"/>
            <a:ext cx="780288" cy="373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3cm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A02AE0-7048-D246-85E8-60AF4B2CE65A}"/>
              </a:ext>
            </a:extLst>
          </p:cNvPr>
          <p:cNvSpPr/>
          <p:nvPr/>
        </p:nvSpPr>
        <p:spPr>
          <a:xfrm>
            <a:off x="7137104" y="2882323"/>
            <a:ext cx="780288" cy="373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3cm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F8612B-9061-3E40-A961-8AD8B62306D5}"/>
              </a:ext>
            </a:extLst>
          </p:cNvPr>
          <p:cNvSpPr/>
          <p:nvPr/>
        </p:nvSpPr>
        <p:spPr>
          <a:xfrm>
            <a:off x="8240888" y="1727200"/>
            <a:ext cx="780288" cy="373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3cm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84A448-B951-7044-9EC5-AAF8C6D583C6}"/>
              </a:ext>
            </a:extLst>
          </p:cNvPr>
          <p:cNvSpPr/>
          <p:nvPr/>
        </p:nvSpPr>
        <p:spPr>
          <a:xfrm>
            <a:off x="6596652" y="3535210"/>
            <a:ext cx="780288" cy="373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4cm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9D8145-C4DA-4747-AB54-8B6DC64E2A56}"/>
              </a:ext>
            </a:extLst>
          </p:cNvPr>
          <p:cNvSpPr/>
          <p:nvPr/>
        </p:nvSpPr>
        <p:spPr>
          <a:xfrm>
            <a:off x="6035612" y="749894"/>
            <a:ext cx="780288" cy="373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6cm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4936B-B5A6-2347-AFA5-666D238FB352}"/>
              </a:ext>
            </a:extLst>
          </p:cNvPr>
          <p:cNvSpPr/>
          <p:nvPr/>
        </p:nvSpPr>
        <p:spPr>
          <a:xfrm>
            <a:off x="4383024" y="2442567"/>
            <a:ext cx="780288" cy="373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7cm</a:t>
            </a:r>
          </a:p>
        </p:txBody>
      </p:sp>
    </p:spTree>
    <p:extLst>
      <p:ext uri="{BB962C8B-B14F-4D97-AF65-F5344CB8AC3E}">
        <p14:creationId xmlns:p14="http://schemas.microsoft.com/office/powerpoint/2010/main" val="744378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6729" y="33649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800" dirty="0">
                <a:latin typeface="Arial Rounded MT Bold" panose="020F0704030504030204" pitchFamily="34" charset="0"/>
              </a:rPr>
              <a:t>Remember to .</a:t>
            </a:r>
          </a:p>
          <a:p>
            <a:pPr marL="0" indent="0">
              <a:buNone/>
            </a:pPr>
            <a:endParaRPr lang="en-GB" sz="4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4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4800" dirty="0">
              <a:latin typeface="Arial Rounded MT Bold" panose="020F0704030504030204" pitchFamily="34" charset="0"/>
            </a:endParaRPr>
          </a:p>
          <a:p>
            <a:r>
              <a:rPr lang="en-GB" sz="4000" dirty="0">
                <a:latin typeface="Arial Rounded MT Bold" panose="020F0704030504030204" pitchFamily="34" charset="0"/>
              </a:rPr>
              <a:t>Count the squares carefully.</a:t>
            </a:r>
          </a:p>
          <a:p>
            <a:r>
              <a:rPr lang="en-GB" sz="4000" dirty="0">
                <a:latin typeface="Arial Rounded MT Bold" panose="020F0704030504030204" pitchFamily="34" charset="0"/>
              </a:rPr>
              <a:t>use addition. </a:t>
            </a:r>
          </a:p>
          <a:p>
            <a:r>
              <a:rPr lang="en-GB" sz="4000" dirty="0">
                <a:latin typeface="Arial Rounded MT Bold" panose="020F0704030504030204" pitchFamily="34" charset="0"/>
              </a:rPr>
              <a:t>infer some missing sides.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340"/>
          <a:stretch/>
        </p:blipFill>
        <p:spPr bwMode="auto">
          <a:xfrm>
            <a:off x="7135768" y="1164167"/>
            <a:ext cx="2880320" cy="2264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887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198</Words>
  <Application>Microsoft Macintosh PowerPoint</Application>
  <PresentationFormat>Widescreen</PresentationFormat>
  <Paragraphs>41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Rounded MT Bold</vt:lpstr>
      <vt:lpstr>Calibri</vt:lpstr>
      <vt:lpstr>Calibri Light</vt:lpstr>
      <vt:lpstr>Franklin Gothic Book</vt:lpstr>
      <vt:lpstr>Office Theme</vt:lpstr>
      <vt:lpstr>Year 5 Measure Perimeter</vt:lpstr>
      <vt:lpstr>Perimeter – Key message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Volume</dc:title>
  <dc:creator>Benjamin Hunt</dc:creator>
  <cp:lastModifiedBy>Benjamin Hunt</cp:lastModifiedBy>
  <cp:revision>5</cp:revision>
  <dcterms:created xsi:type="dcterms:W3CDTF">2020-05-05T15:35:37Z</dcterms:created>
  <dcterms:modified xsi:type="dcterms:W3CDTF">2020-05-11T13:04:25Z</dcterms:modified>
</cp:coreProperties>
</file>