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10"/>
  </p:notesMasterIdLst>
  <p:sldIdLst>
    <p:sldId id="320" r:id="rId2"/>
    <p:sldId id="258" r:id="rId3"/>
    <p:sldId id="260" r:id="rId4"/>
    <p:sldId id="259" r:id="rId5"/>
    <p:sldId id="325" r:id="rId6"/>
    <p:sldId id="329" r:id="rId7"/>
    <p:sldId id="326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/>
    <p:restoredTop sz="88623"/>
  </p:normalViewPr>
  <p:slideViewPr>
    <p:cSldViewPr snapToGrid="0" snapToObjects="1">
      <p:cViewPr varScale="1">
        <p:scale>
          <a:sx n="78" d="100"/>
          <a:sy n="78" d="100"/>
        </p:scale>
        <p:origin x="12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EB073-CEE4-EC41-A728-3D32BE1D780B}" type="datetimeFigureOut">
              <a:rPr lang="en-US" smtClean="0"/>
              <a:t>5/21/20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E5D77-2A61-3D42-B4BE-D8AED5E3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5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autumn term, we spent a lesson looking at haiku poems and children created their own based on WW1/the novel we were reading.</a:t>
            </a:r>
          </a:p>
          <a:p>
            <a:r>
              <a:rPr lang="en-US" dirty="0"/>
              <a:t>I have set children the task today to write their own haiku poem(s) based on structures/the seven wonders of the world but they may wish to create another one of their own choice too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5D77-2A61-3D42-B4BE-D8AED5E30A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61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5D77-2A61-3D42-B4BE-D8AED5E30A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24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F8E6-FDCA-0D41-B019-A75C64AA8CC7}" type="datetimeFigureOut">
              <a:rPr lang="en-US" smtClean="0"/>
              <a:t>5/21/20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CD67-0B12-6E4F-A57C-0EB524DF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73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F8E6-FDCA-0D41-B019-A75C64AA8CC7}" type="datetimeFigureOut">
              <a:rPr lang="en-US" smtClean="0"/>
              <a:t>5/21/20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CD67-0B12-6E4F-A57C-0EB524DF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2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F8E6-FDCA-0D41-B019-A75C64AA8CC7}" type="datetimeFigureOut">
              <a:rPr lang="en-US" smtClean="0"/>
              <a:t>5/21/20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CD67-0B12-6E4F-A57C-0EB524DF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87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F8E6-FDCA-0D41-B019-A75C64AA8CC7}" type="datetimeFigureOut">
              <a:rPr lang="en-US" smtClean="0"/>
              <a:t>5/21/20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CD67-0B12-6E4F-A57C-0EB524DF8CF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431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F8E6-FDCA-0D41-B019-A75C64AA8CC7}" type="datetimeFigureOut">
              <a:rPr lang="en-US" smtClean="0"/>
              <a:t>5/21/20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CD67-0B12-6E4F-A57C-0EB524DF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11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F8E6-FDCA-0D41-B019-A75C64AA8CC7}" type="datetimeFigureOut">
              <a:rPr lang="en-US" smtClean="0"/>
              <a:t>5/21/20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CD67-0B12-6E4F-A57C-0EB524DF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56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F8E6-FDCA-0D41-B019-A75C64AA8CC7}" type="datetimeFigureOut">
              <a:rPr lang="en-US" smtClean="0"/>
              <a:t>5/21/20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CD67-0B12-6E4F-A57C-0EB524DF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39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F8E6-FDCA-0D41-B019-A75C64AA8CC7}" type="datetimeFigureOut">
              <a:rPr lang="en-US" smtClean="0"/>
              <a:t>5/21/20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CD67-0B12-6E4F-A57C-0EB524DF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55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F8E6-FDCA-0D41-B019-A75C64AA8CC7}" type="datetimeFigureOut">
              <a:rPr lang="en-US" smtClean="0"/>
              <a:t>5/21/20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CD67-0B12-6E4F-A57C-0EB524DF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7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F8E6-FDCA-0D41-B019-A75C64AA8CC7}" type="datetimeFigureOut">
              <a:rPr lang="en-US" smtClean="0"/>
              <a:t>5/21/20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CD67-0B12-6E4F-A57C-0EB524DF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0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F8E6-FDCA-0D41-B019-A75C64AA8CC7}" type="datetimeFigureOut">
              <a:rPr lang="en-US" smtClean="0"/>
              <a:t>5/21/20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CD67-0B12-6E4F-A57C-0EB524DF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53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F8E6-FDCA-0D41-B019-A75C64AA8CC7}" type="datetimeFigureOut">
              <a:rPr lang="en-US" smtClean="0"/>
              <a:t>5/21/20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CD67-0B12-6E4F-A57C-0EB524DF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29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F8E6-FDCA-0D41-B019-A75C64AA8CC7}" type="datetimeFigureOut">
              <a:rPr lang="en-US" smtClean="0"/>
              <a:t>5/21/20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CD67-0B12-6E4F-A57C-0EB524DF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56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F8E6-FDCA-0D41-B019-A75C64AA8CC7}" type="datetimeFigureOut">
              <a:rPr lang="en-US" smtClean="0"/>
              <a:t>5/21/20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CD67-0B12-6E4F-A57C-0EB524DF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85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F8E6-FDCA-0D41-B019-A75C64AA8CC7}" type="datetimeFigureOut">
              <a:rPr lang="en-US" smtClean="0"/>
              <a:t>5/21/20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CD67-0B12-6E4F-A57C-0EB524DF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3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F8E6-FDCA-0D41-B019-A75C64AA8CC7}" type="datetimeFigureOut">
              <a:rPr lang="en-US" smtClean="0"/>
              <a:t>5/21/20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CD67-0B12-6E4F-A57C-0EB524DF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17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F8E6-FDCA-0D41-B019-A75C64AA8CC7}" type="datetimeFigureOut">
              <a:rPr lang="en-US" smtClean="0"/>
              <a:t>5/21/20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CD67-0B12-6E4F-A57C-0EB524DF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2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55BF8E6-FDCA-0D41-B019-A75C64AA8CC7}" type="datetimeFigureOut">
              <a:rPr lang="en-US" smtClean="0"/>
              <a:t>5/21/20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FCD67-0B12-6E4F-A57C-0EB524DF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158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0BA336C6-0209-E04D-A51E-9F25BDB4C0A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-1" b="7465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42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92BE8B-1627-754F-901A-B2C1D799FEB8}"/>
              </a:ext>
            </a:extLst>
          </p:cNvPr>
          <p:cNvSpPr txBox="1"/>
          <p:nvPr/>
        </p:nvSpPr>
        <p:spPr>
          <a:xfrm>
            <a:off x="636916" y="4854346"/>
            <a:ext cx="10407602" cy="8680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solidFill>
                  <a:srgbClr val="EBEBEB"/>
                </a:solidFill>
                <a:latin typeface="Arial Rounded MT Bold" panose="020F0704030504030204" pitchFamily="34" charset="77"/>
                <a:ea typeface="+mj-ea"/>
                <a:cs typeface="+mj-cs"/>
              </a:rPr>
              <a:t>Writing – poetry </a:t>
            </a:r>
          </a:p>
        </p:txBody>
      </p:sp>
    </p:spTree>
    <p:extLst>
      <p:ext uri="{BB962C8B-B14F-4D97-AF65-F5344CB8AC3E}">
        <p14:creationId xmlns:p14="http://schemas.microsoft.com/office/powerpoint/2010/main" val="837626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Arial Rounded MT Bold" panose="020F0704030504030204" pitchFamily="34" charset="0"/>
              </a:rPr>
              <a:t>Haiku poems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Originate from Japan</a:t>
            </a:r>
          </a:p>
          <a:p>
            <a:r>
              <a:rPr lang="en-GB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Seventeen syllables in total</a:t>
            </a:r>
          </a:p>
          <a:p>
            <a:r>
              <a:rPr lang="en-GB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Three verses (lines) split into 5 syllables, 7 syllables and 5 syllables</a:t>
            </a:r>
          </a:p>
          <a:p>
            <a:r>
              <a:rPr lang="en-GB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Very, very rarely rhyme</a:t>
            </a:r>
          </a:p>
          <a:p>
            <a:r>
              <a:rPr lang="en-GB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Words chosen very carefully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703" y="4365104"/>
            <a:ext cx="2666417" cy="245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049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1819"/>
            <a:ext cx="9144000" cy="1143000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Haiku poem – example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b="1" u="sng" dirty="0">
                <a:solidFill>
                  <a:schemeClr val="bg1"/>
                </a:solidFill>
                <a:latin typeface="SassoonCRInfant" panose="02010503020300020003" pitchFamily="2" charset="0"/>
              </a:rPr>
              <a:t>Winter</a:t>
            </a:r>
          </a:p>
          <a:p>
            <a:pPr marL="0" indent="0">
              <a:buNone/>
            </a:pPr>
            <a:endParaRPr lang="en-GB" sz="4400" b="1" u="sng" dirty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r>
              <a:rPr lang="en-GB" sz="4400" dirty="0">
                <a:solidFill>
                  <a:schemeClr val="bg1"/>
                </a:solidFill>
                <a:latin typeface="SassoonCRInfant" panose="02010503020300020003" pitchFamily="2" charset="0"/>
              </a:rPr>
              <a:t>Winter is coming </a:t>
            </a:r>
          </a:p>
          <a:p>
            <a:pPr marL="0" indent="0">
              <a:buNone/>
            </a:pPr>
            <a:r>
              <a:rPr lang="en-GB" sz="4400" dirty="0">
                <a:solidFill>
                  <a:schemeClr val="bg1"/>
                </a:solidFill>
                <a:latin typeface="SassoonCRInfant" panose="02010503020300020003" pitchFamily="2" charset="0"/>
              </a:rPr>
              <a:t>Frost and ice hang off windows</a:t>
            </a:r>
          </a:p>
          <a:p>
            <a:pPr marL="0" indent="0">
              <a:buNone/>
            </a:pPr>
            <a:r>
              <a:rPr lang="en-GB" sz="4400" dirty="0">
                <a:solidFill>
                  <a:schemeClr val="bg1"/>
                </a:solidFill>
                <a:latin typeface="SassoonCRInfant" panose="02010503020300020003" pitchFamily="2" charset="0"/>
              </a:rPr>
              <a:t>Snowflakes start to fall</a:t>
            </a:r>
          </a:p>
        </p:txBody>
      </p:sp>
      <p:pic>
        <p:nvPicPr>
          <p:cNvPr id="3076" name="Picture 4" descr="Image result for winter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908721"/>
            <a:ext cx="3106688" cy="310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353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1819"/>
            <a:ext cx="9144000" cy="1143000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Haiku poem – example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b="1" u="sng" dirty="0">
                <a:solidFill>
                  <a:schemeClr val="bg1"/>
                </a:solidFill>
                <a:latin typeface="SassoonCRInfant" panose="02010503020300020003" pitchFamily="2" charset="0"/>
              </a:rPr>
              <a:t>World War One</a:t>
            </a:r>
          </a:p>
          <a:p>
            <a:pPr marL="0" indent="0">
              <a:buNone/>
            </a:pPr>
            <a:endParaRPr lang="en-GB" sz="4400" dirty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r>
              <a:rPr lang="en-GB" sz="4400" dirty="0">
                <a:solidFill>
                  <a:schemeClr val="bg1"/>
                </a:solidFill>
                <a:latin typeface="SassoonCRInfant" panose="02010503020300020003" pitchFamily="2" charset="0"/>
              </a:rPr>
              <a:t>Quickly, boys sign up</a:t>
            </a:r>
          </a:p>
          <a:p>
            <a:pPr marL="0" indent="0">
              <a:buNone/>
            </a:pPr>
            <a:r>
              <a:rPr lang="en-GB" sz="4400" dirty="0">
                <a:solidFill>
                  <a:schemeClr val="bg1"/>
                </a:solidFill>
                <a:latin typeface="SassoonCRInfant" panose="02010503020300020003" pitchFamily="2" charset="0"/>
              </a:rPr>
              <a:t>Can’t wait for the adventure</a:t>
            </a:r>
          </a:p>
          <a:p>
            <a:pPr marL="0" indent="0">
              <a:buNone/>
            </a:pPr>
            <a:r>
              <a:rPr lang="en-GB" sz="4400" dirty="0">
                <a:solidFill>
                  <a:schemeClr val="bg1"/>
                </a:solidFill>
                <a:latin typeface="SassoonCRInfant" panose="02010503020300020003" pitchFamily="2" charset="0"/>
              </a:rPr>
              <a:t>Propaganda tricks</a:t>
            </a:r>
          </a:p>
        </p:txBody>
      </p:sp>
      <p:pic>
        <p:nvPicPr>
          <p:cNvPr id="3079" name="Picture 7" descr="Image result for ww1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3" y="1196753"/>
            <a:ext cx="2823393" cy="281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244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141C085-496E-426D-A873-77E40E68B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CE74E6-9138-8D4A-8730-DE21E8261951}"/>
              </a:ext>
            </a:extLst>
          </p:cNvPr>
          <p:cNvSpPr txBox="1"/>
          <p:nvPr/>
        </p:nvSpPr>
        <p:spPr>
          <a:xfrm>
            <a:off x="310243" y="244929"/>
            <a:ext cx="112382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Rounded MT Bold" panose="020F0704030504030204" pitchFamily="34" charset="77"/>
              </a:rPr>
              <a:t>Your task today will be to write a haiku poem based on your non-core theme of structures. You may choose to base it around the New Seven Wonders of the World or a structure of your choice.</a:t>
            </a:r>
          </a:p>
          <a:p>
            <a:pPr algn="ctr"/>
            <a:r>
              <a:rPr lang="en-US" dirty="0">
                <a:latin typeface="Arial Rounded MT Bold" panose="020F0704030504030204" pitchFamily="34" charset="77"/>
              </a:rPr>
              <a:t>You could jot down initial words, ideas and phrases which you can then incorporate into your poem.</a:t>
            </a:r>
          </a:p>
          <a:p>
            <a:pPr algn="ctr"/>
            <a:endParaRPr lang="en-US" dirty="0">
              <a:latin typeface="Arial Rounded MT Bold" panose="020F0704030504030204" pitchFamily="34" charset="77"/>
            </a:endParaRPr>
          </a:p>
          <a:p>
            <a:pPr algn="ctr"/>
            <a:r>
              <a:rPr lang="en-US" dirty="0">
                <a:latin typeface="Arial Rounded MT Bold" panose="020F0704030504030204" pitchFamily="34" charset="77"/>
              </a:rPr>
              <a:t>I have added a success criteria on the next page to help you remember the structure. Once complete, you may wish to read it aloud and gain feedback </a:t>
            </a:r>
            <a:r>
              <a:rPr lang="en-US" dirty="0">
                <a:latin typeface="Arial Rounded MT Bold" panose="020F0704030504030204" pitchFamily="34" charset="77"/>
                <a:sym typeface="Wingdings" pitchFamily="2" charset="2"/>
              </a:rPr>
              <a:t></a:t>
            </a:r>
          </a:p>
          <a:p>
            <a:pPr algn="ctr"/>
            <a:r>
              <a:rPr lang="en-US" dirty="0">
                <a:latin typeface="Arial Rounded MT Bold" panose="020F0704030504030204" pitchFamily="34" charset="77"/>
                <a:sym typeface="Wingdings" pitchFamily="2" charset="2"/>
              </a:rPr>
              <a:t>This can then be used to up-level your original haiku or you could create another of your own choice.</a:t>
            </a:r>
          </a:p>
          <a:p>
            <a:pPr algn="ctr"/>
            <a:r>
              <a:rPr lang="en-US" dirty="0">
                <a:latin typeface="Arial Rounded MT Bold" panose="020F0704030504030204" pitchFamily="34" charset="77"/>
                <a:sym typeface="Wingdings" pitchFamily="2" charset="2"/>
              </a:rPr>
              <a:t>We would love to read your finished poems!</a:t>
            </a:r>
            <a:endParaRPr lang="en-US" dirty="0">
              <a:latin typeface="Arial Rounded MT Bold" panose="020F0704030504030204" pitchFamily="34" charset="77"/>
            </a:endParaRPr>
          </a:p>
        </p:txBody>
      </p:sp>
      <p:pic>
        <p:nvPicPr>
          <p:cNvPr id="5" name="Picture 4" descr="A group of people in front of a building&#10;&#10;Description automatically generated">
            <a:extLst>
              <a:ext uri="{FF2B5EF4-FFF2-40B4-BE49-F238E27FC236}">
                <a16:creationId xmlns:a16="http://schemas.microsoft.com/office/drawing/2014/main" id="{FC9BC387-2B9F-3749-AAF6-CBE83C8A6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36" y="2830252"/>
            <a:ext cx="5686232" cy="4027748"/>
          </a:xfrm>
          <a:prstGeom prst="rect">
            <a:avLst/>
          </a:prstGeom>
        </p:spPr>
      </p:pic>
      <p:pic>
        <p:nvPicPr>
          <p:cNvPr id="9" name="Picture 8" descr="A large building&#10;&#10;Description automatically generated">
            <a:extLst>
              <a:ext uri="{FF2B5EF4-FFF2-40B4-BE49-F238E27FC236}">
                <a16:creationId xmlns:a16="http://schemas.microsoft.com/office/drawing/2014/main" id="{2E5D0277-E952-6046-ABDE-4C4C14E18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543" y="3075181"/>
            <a:ext cx="5918233" cy="345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52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, table, monitor, drawing&#10;&#10;Description automatically generated">
            <a:extLst>
              <a:ext uri="{FF2B5EF4-FFF2-40B4-BE49-F238E27FC236}">
                <a16:creationId xmlns:a16="http://schemas.microsoft.com/office/drawing/2014/main" id="{8B81181C-4D58-DB4F-ABE9-3BB6566D0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4905" y="1445044"/>
            <a:ext cx="3608614" cy="48439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26652D-8AF9-BF4E-B05D-04E0EFF5CED0}"/>
              </a:ext>
            </a:extLst>
          </p:cNvPr>
          <p:cNvSpPr/>
          <p:nvPr/>
        </p:nvSpPr>
        <p:spPr>
          <a:xfrm>
            <a:off x="9013372" y="2084404"/>
            <a:ext cx="3040147" cy="3911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600" dirty="0">
                <a:solidFill>
                  <a:schemeClr val="bg1"/>
                </a:solidFill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Write your haiku poem in your green book. You may want to draw lines or stick lined paper in to make sure that your writing is neat.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E25119-DC1D-2148-90BF-E481AD01588D}"/>
              </a:ext>
            </a:extLst>
          </p:cNvPr>
          <p:cNvSpPr txBox="1"/>
          <p:nvPr/>
        </p:nvSpPr>
        <p:spPr>
          <a:xfrm>
            <a:off x="260946" y="732817"/>
            <a:ext cx="69723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Success Criteria: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5 syllables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7 syllables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5 syllables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Based on 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  <a:p>
            <a:r>
              <a:rPr lang="en-US" sz="2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You may wish to illustrate your poem once you have finished.</a:t>
            </a:r>
          </a:p>
          <a:p>
            <a:r>
              <a:rPr lang="en-US" sz="2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You could also challenge yourself to use figurative language or a grammar technique of your choice!</a:t>
            </a:r>
          </a:p>
        </p:txBody>
      </p:sp>
    </p:spTree>
    <p:extLst>
      <p:ext uri="{BB962C8B-B14F-4D97-AF65-F5344CB8AC3E}">
        <p14:creationId xmlns:p14="http://schemas.microsoft.com/office/powerpoint/2010/main" val="2070722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9C590B-3194-9644-AA52-5540EAE5F0C6}"/>
              </a:ext>
            </a:extLst>
          </p:cNvPr>
          <p:cNvSpPr/>
          <p:nvPr/>
        </p:nvSpPr>
        <p:spPr>
          <a:xfrm>
            <a:off x="146957" y="4693472"/>
            <a:ext cx="1191985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Does it make sense? </a:t>
            </a:r>
          </a:p>
          <a:p>
            <a:pPr algn="ctr"/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When you’re happy with it, read your poem to your family.</a:t>
            </a: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 On the next slide, I have attached a peer-assessment sheet which could help you improve your poem further.</a:t>
            </a:r>
            <a:endParaRPr lang="en-US" sz="3200" dirty="0">
              <a:solidFill>
                <a:srgbClr val="0070C0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E06EAE8F-779C-E44B-9CB3-2EDC5EC57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507" y="0"/>
            <a:ext cx="8932985" cy="422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93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433" y="783771"/>
            <a:ext cx="9141709" cy="5796643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Does the title match the poem?  Yes / No</a:t>
            </a:r>
          </a:p>
          <a:p>
            <a:pPr marL="0" indent="0">
              <a:buNone/>
            </a:pPr>
            <a:endParaRPr lang="en-GB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Does the poem flow and make sense?  Yes / No</a:t>
            </a:r>
          </a:p>
          <a:p>
            <a:pPr marL="0" indent="0">
              <a:buNone/>
            </a:pPr>
            <a:endParaRPr lang="en-GB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Comments to improve: ________________________________________________________________________________________________________________________________________________________________________________________________________</a:t>
            </a:r>
          </a:p>
          <a:p>
            <a:pPr marL="0" indent="0">
              <a:buNone/>
            </a:pPr>
            <a:endParaRPr lang="en-GB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1771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395</Words>
  <Application>Microsoft Macintosh PowerPoint</Application>
  <PresentationFormat>Widescreen</PresentationFormat>
  <Paragraphs>46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Rounded MT Bold</vt:lpstr>
      <vt:lpstr>Calibri</vt:lpstr>
      <vt:lpstr>Century Gothic</vt:lpstr>
      <vt:lpstr>SassoonCRInfant</vt:lpstr>
      <vt:lpstr>Wingdings 3</vt:lpstr>
      <vt:lpstr>Ion</vt:lpstr>
      <vt:lpstr>PowerPoint Presentation</vt:lpstr>
      <vt:lpstr>Haiku poems</vt:lpstr>
      <vt:lpstr>Haiku poem – example </vt:lpstr>
      <vt:lpstr>Haiku poem – example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</cp:revision>
  <dcterms:created xsi:type="dcterms:W3CDTF">2020-05-21T08:28:49Z</dcterms:created>
  <dcterms:modified xsi:type="dcterms:W3CDTF">2020-05-21T08:52:15Z</dcterms:modified>
</cp:coreProperties>
</file>