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Number and Place Value #2</a:t>
            </a:r>
          </a:p>
          <a:p>
            <a:r>
              <a:rPr lang="en-GB" dirty="0"/>
              <a:t>Comparing and ordering numbers one million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057730"/>
              </p:ext>
            </p:extLst>
          </p:nvPr>
        </p:nvGraphicFramePr>
        <p:xfrm>
          <a:off x="3084269" y="2925019"/>
          <a:ext cx="762173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A place value grid helps us see the value of each number to compare and order.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88473" y="773667"/>
            <a:ext cx="6211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Insert the correct symbol &lt; or &gt; between the two numbers.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74425" y="1541292"/>
            <a:ext cx="109824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 583 218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52044" y="1559015"/>
            <a:ext cx="110472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 553 153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90094" y="1552073"/>
            <a:ext cx="41549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 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34350" y="4555703"/>
            <a:ext cx="2515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/>
              <a:t>Always start in the largest column.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192066" y="4156364"/>
            <a:ext cx="846714" cy="3993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836867" y="4577360"/>
            <a:ext cx="3231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/>
              <a:t>If you can’t compare we move across column by column until we can 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501043" y="4156364"/>
            <a:ext cx="0" cy="4191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674758" y="5578846"/>
            <a:ext cx="75780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/>
              <a:t>5 hundred thousands are less than 8 </a:t>
            </a:r>
            <a:r>
              <a:rPr lang="en-GB"/>
              <a:t>hundred thousands so…</a:t>
            </a:r>
            <a:endParaRPr lang="en-GB" dirty="0"/>
          </a:p>
        </p:txBody>
      </p:sp>
      <p:sp>
        <p:nvSpPr>
          <p:cNvPr id="29" name="Rectangle 28"/>
          <p:cNvSpPr/>
          <p:nvPr/>
        </p:nvSpPr>
        <p:spPr>
          <a:xfrm>
            <a:off x="5490610" y="1613628"/>
            <a:ext cx="2511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317964" y="2073804"/>
            <a:ext cx="29564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</a:rPr>
              <a:t>Is less than</a:t>
            </a:r>
          </a:p>
        </p:txBody>
      </p:sp>
    </p:spTree>
    <p:extLst>
      <p:ext uri="{BB962C8B-B14F-4D97-AF65-F5344CB8AC3E}">
        <p14:creationId xmlns:p14="http://schemas.microsoft.com/office/powerpoint/2010/main" val="67874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8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813005"/>
              </p:ext>
            </p:extLst>
          </p:nvPr>
        </p:nvGraphicFramePr>
        <p:xfrm>
          <a:off x="2802400" y="2984368"/>
          <a:ext cx="762173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A place value grid helps us see the value of each number to compare and order.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88473" y="773667"/>
            <a:ext cx="6211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Insert the correct symbol &lt; or &gt; between the two numbers.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90455" y="1559912"/>
            <a:ext cx="110799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 354 956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95136" y="1559912"/>
            <a:ext cx="110799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 354 863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90094" y="1552073"/>
            <a:ext cx="56938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   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34350" y="4555703"/>
            <a:ext cx="2515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/>
              <a:t>Always start in the largest column.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192066" y="4156364"/>
            <a:ext cx="846714" cy="3993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959481" y="4764521"/>
            <a:ext cx="3231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/>
              <a:t>If you can’t compare we move across column by column until we can 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7274425" y="4232627"/>
            <a:ext cx="0" cy="4191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674758" y="5578846"/>
            <a:ext cx="75780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/>
              <a:t>9 hundreds are greater than 8 hundreds so…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490610" y="1613628"/>
            <a:ext cx="2511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317964" y="2073804"/>
            <a:ext cx="29564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Is greater than</a:t>
            </a:r>
          </a:p>
        </p:txBody>
      </p:sp>
    </p:spTree>
    <p:extLst>
      <p:ext uri="{BB962C8B-B14F-4D97-AF65-F5344CB8AC3E}">
        <p14:creationId xmlns:p14="http://schemas.microsoft.com/office/powerpoint/2010/main" val="258916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8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11221"/>
              </p:ext>
            </p:extLst>
          </p:nvPr>
        </p:nvGraphicFramePr>
        <p:xfrm>
          <a:off x="1901536" y="2602612"/>
          <a:ext cx="762173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A place value grid helps us see the value of each number to compare and order.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88473" y="773667"/>
            <a:ext cx="7340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Put the following numbers in the correct order starting with the largest.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74758" y="1469571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 568 456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49782" y="1469571"/>
            <a:ext cx="1093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 765 364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78424" y="1480456"/>
            <a:ext cx="1096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 348 631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92792" y="1469571"/>
            <a:ext cx="97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 15 364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74758" y="4555703"/>
            <a:ext cx="2515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/>
              <a:t>Always start in the largest column.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462727" y="4846047"/>
            <a:ext cx="3231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/>
              <a:t>If you can’t compare we move across column by column until we can </a:t>
            </a:r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>
          <a:xfrm>
            <a:off x="2155371" y="3526971"/>
            <a:ext cx="7187412" cy="274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901536" y="5595257"/>
            <a:ext cx="1093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 765 364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01536" y="6116989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Largest</a:t>
            </a:r>
          </a:p>
        </p:txBody>
      </p: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2155371" y="3167742"/>
            <a:ext cx="718741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684000" y="5595257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 568 456 </a:t>
            </a:r>
          </a:p>
        </p:txBody>
      </p:sp>
      <p:cxnSp>
        <p:nvCxnSpPr>
          <p:cNvPr id="32" name="Straight Connector 31"/>
          <p:cNvCxnSpPr>
            <a:cxnSpLocks/>
          </p:cNvCxnSpPr>
          <p:nvPr/>
        </p:nvCxnSpPr>
        <p:spPr>
          <a:xfrm>
            <a:off x="2155371" y="3897085"/>
            <a:ext cx="718741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230824" y="5595257"/>
            <a:ext cx="1096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 348 631</a:t>
            </a:r>
          </a:p>
        </p:txBody>
      </p:sp>
      <p:cxnSp>
        <p:nvCxnSpPr>
          <p:cNvPr id="34" name="Straight Connector 33"/>
          <p:cNvCxnSpPr>
            <a:cxnSpLocks/>
          </p:cNvCxnSpPr>
          <p:nvPr/>
        </p:nvCxnSpPr>
        <p:spPr>
          <a:xfrm>
            <a:off x="1987632" y="4234542"/>
            <a:ext cx="735515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694120" y="5595257"/>
            <a:ext cx="97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 15 364</a:t>
            </a:r>
          </a:p>
        </p:txBody>
      </p:sp>
    </p:spTree>
    <p:extLst>
      <p:ext uri="{BB962C8B-B14F-4D97-AF65-F5344CB8AC3E}">
        <p14:creationId xmlns:p14="http://schemas.microsoft.com/office/powerpoint/2010/main" val="2511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/>
      <p:bldP spid="24" grpId="0"/>
      <p:bldP spid="31" grpId="0"/>
      <p:bldP spid="33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647296"/>
              </p:ext>
            </p:extLst>
          </p:nvPr>
        </p:nvGraphicFramePr>
        <p:xfrm>
          <a:off x="2227869" y="2612343"/>
          <a:ext cx="762173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A place value grid helps us see the value of each number to compare and order.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88473" y="773667"/>
            <a:ext cx="7430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Put the following numbers in the correct order starting with the smallest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74758" y="1469571"/>
            <a:ext cx="1098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 256 875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49782" y="146957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 254 359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78424" y="1480456"/>
            <a:ext cx="1096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 215 356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92792" y="1469571"/>
            <a:ext cx="1167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 225 364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74758" y="4555703"/>
            <a:ext cx="2515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/>
              <a:t>Always start in the largest column.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238671" y="4856863"/>
            <a:ext cx="3231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/>
              <a:t>If you can’t compare we move across column by column until we can </a:t>
            </a:r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>
          <a:xfrm>
            <a:off x="2280052" y="3897084"/>
            <a:ext cx="756955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901536" y="5595257"/>
            <a:ext cx="1096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 215 356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01536" y="6116989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smallest</a:t>
            </a:r>
          </a:p>
        </p:txBody>
      </p: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2187434" y="4267199"/>
            <a:ext cx="7662169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684000" y="5595257"/>
            <a:ext cx="1109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 225 364</a:t>
            </a:r>
          </a:p>
        </p:txBody>
      </p:sp>
      <p:cxnSp>
        <p:nvCxnSpPr>
          <p:cNvPr id="32" name="Straight Connector 31"/>
          <p:cNvCxnSpPr>
            <a:cxnSpLocks/>
            <a:endCxn id="2" idx="3"/>
          </p:cNvCxnSpPr>
          <p:nvPr/>
        </p:nvCxnSpPr>
        <p:spPr>
          <a:xfrm>
            <a:off x="2187434" y="3526970"/>
            <a:ext cx="7662169" cy="1247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230824" y="559525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 254 359</a:t>
            </a:r>
          </a:p>
        </p:txBody>
      </p:sp>
      <p:cxnSp>
        <p:nvCxnSpPr>
          <p:cNvPr id="34" name="Straight Connector 33"/>
          <p:cNvCxnSpPr>
            <a:cxnSpLocks/>
          </p:cNvCxnSpPr>
          <p:nvPr/>
        </p:nvCxnSpPr>
        <p:spPr>
          <a:xfrm>
            <a:off x="2280052" y="3154489"/>
            <a:ext cx="756955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694120" y="5595257"/>
            <a:ext cx="1098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 256 875</a:t>
            </a:r>
          </a:p>
        </p:txBody>
      </p:sp>
    </p:spTree>
    <p:extLst>
      <p:ext uri="{BB962C8B-B14F-4D97-AF65-F5344CB8AC3E}">
        <p14:creationId xmlns:p14="http://schemas.microsoft.com/office/powerpoint/2010/main" val="3392951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/>
      <p:bldP spid="24" grpId="0"/>
      <p:bldP spid="31" grpId="0"/>
      <p:bldP spid="33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290278"/>
              </p:ext>
            </p:extLst>
          </p:nvPr>
        </p:nvGraphicFramePr>
        <p:xfrm>
          <a:off x="1288473" y="2603391"/>
          <a:ext cx="1016231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702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A place value grid helps us see the value of each number to compare and order.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88473" y="773667"/>
            <a:ext cx="7430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Put the following numbers in the correct order starting with the smallest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74758" y="146957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506 356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49782" y="146957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506 254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78424" y="1480456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5 065 315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92792" y="146957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506 376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74758" y="4555703"/>
            <a:ext cx="2515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/>
              <a:t>Always start in the largest column.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462727" y="4846047"/>
            <a:ext cx="3231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/>
              <a:t>If you can’t compare we move across column by column until we can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218738" y="3570512"/>
            <a:ext cx="901337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901536" y="5595257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506 254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01536" y="6116989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smallest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2319727" y="3145970"/>
            <a:ext cx="901337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684000" y="5595257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506 356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957240" y="4234542"/>
            <a:ext cx="901337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230824" y="5595257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506 376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2183871" y="3907970"/>
            <a:ext cx="901337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694120" y="5595257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5 065 315</a:t>
            </a:r>
          </a:p>
        </p:txBody>
      </p:sp>
    </p:spTree>
    <p:extLst>
      <p:ext uri="{BB962C8B-B14F-4D97-AF65-F5344CB8AC3E}">
        <p14:creationId xmlns:p14="http://schemas.microsoft.com/office/powerpoint/2010/main" val="113890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/>
      <p:bldP spid="24" grpId="0"/>
      <p:bldP spid="31" grpId="0"/>
      <p:bldP spid="33" grpId="0"/>
      <p:bldP spid="35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759</TotalTime>
  <Words>500</Words>
  <Application>Microsoft Office PowerPoint</Application>
  <PresentationFormat>Widescreen</PresentationFormat>
  <Paragraphs>190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Year 5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70</cp:revision>
  <dcterms:created xsi:type="dcterms:W3CDTF">2020-03-20T11:22:32Z</dcterms:created>
  <dcterms:modified xsi:type="dcterms:W3CDTF">2020-06-04T08:06:41Z</dcterms:modified>
</cp:coreProperties>
</file>