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9293"/>
  </p:normalViewPr>
  <p:slideViewPr>
    <p:cSldViewPr snapToGrid="0" snapToObjects="1">
      <p:cViewPr varScale="1">
        <p:scale>
          <a:sx n="79" d="100"/>
          <a:sy n="79" d="100"/>
        </p:scale>
        <p:origin x="1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41500-EC85-E949-A207-CC7F7F9C8C41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6EE45-258C-7E4A-B0D4-7317B5EA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1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These are not specific answers but are a guideline of what the children could have wrote. If children got any wrong, it’s a good discussion point to identify how they could avoid that mistake next time. Maybe try asking a similar question and see if they can get the answer.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43A15-3835-D041-BBC0-8305408061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3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07BD-B347-E647-9A19-18D84A738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57B0D-2A19-CC4C-A014-A3050C497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691FE-0BE2-F44D-9042-3C938374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0F532-620B-9A49-B193-2A91F9A0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F5977-9882-DA4D-A3B5-D14D43EE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3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75B7-7C78-564D-AF7E-0A03747E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0BE07-3575-194B-A447-F823F8542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4BFF9-2A51-5F49-9B44-FA76322B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A9C12-B2E4-BB4E-950C-E9EC6012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5FA-4DE6-CE44-BE01-8AA1172F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5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070D1-EEA5-504C-A6CD-2C9608D21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57A8B-27D6-474E-9F6C-73147ED19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1C7E1-C6A8-9648-A1C2-10F0402E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1FB49-5BEC-F14B-AA29-D4291AF5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BE286-7911-E546-AC42-6190C948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7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F7D99-F27F-A347-9B65-B7D31BFA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C1839-127A-5F49-8375-C8882F450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7962-A7CC-8249-A87A-7756192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140D3-ABA8-A642-9C4D-6DC46BBF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66517-A46D-1E45-830C-09FBB3A8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7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13B6-AEB9-3F49-A5D7-EF9695D9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2789-0B43-A244-92FB-3133F9DFE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5A380-1A06-FF43-AEF1-0EDCB7AF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BD81F-AEFD-2044-B79B-EAF3E67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74F04-EB39-EF44-9614-AF94DF8BB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9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A26-F7BC-0E45-9D65-E4E50411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C92CD-262D-C84A-9363-F3CF10F10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5F6AA-9904-D944-99AB-591BD3706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6A0DC-0604-2F4C-81D6-23AAADBD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0060D-1B0B-B34C-89D2-67B153B4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5520C-03CC-F845-90B1-41218321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C3DE-6949-1248-8B78-919AC5B8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D8567-6A58-9342-A73F-8A282D69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3802E-B0BC-464D-A0E5-A2D959542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615E2-9661-8449-AC05-2467D6B18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60D44-0FF3-7045-9778-D6AEDD0B9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814062-F76C-5A4E-9718-15E000AC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EC4AA-1DA1-604E-B518-C6A03188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E8CF-5E73-074A-BDD2-462317AB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5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6FCD0-0603-7142-9B61-F10C2109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E497D-815D-1F49-8FDC-4E7D9802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A1264-8902-5E4C-9331-10B1AC1A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9429C-C94B-ED49-848C-2BACA998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2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FCF5CC-993E-3D4E-84D9-8CDD7CC8A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E1B1A-E521-6844-B3FB-B5537311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FBF08-9A40-1342-B3EA-FF13BBEB7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7F2B-EA3C-CA46-AB3A-077AC9E3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DE0C-C423-154F-96EB-28370BCAD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909A7-DDBB-304D-B9C1-F6017474E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A9D42-B439-1B44-AE01-0C7FF393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B393D-78AB-4040-9F38-EC7AB891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E646B-5813-5F48-96FB-32EA0C03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4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CE47-55EB-E24B-9922-5882C7E9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0BF0D0-7222-3641-8B0B-D1FB83382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34B7D3-CBF9-7048-A674-E6FED41F4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90F2F-D572-6846-90FD-995B7155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BB948-1B58-7D40-8977-5F437BC7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6CB7C-2359-6A4E-8300-29723187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9B9231-1380-124A-88D4-2C29E534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BCF28-86E2-4A4F-8034-90E42396F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258D0-9667-2248-9078-85501C970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325D4-2A12-6D4C-903C-0AF8AD0D56A7}" type="datetimeFigureOut">
              <a:rPr lang="en-US" smtClean="0"/>
              <a:t>5/10/20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77616-D14A-B141-AFE6-26A48E4D3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67EE6-408F-8540-B1EB-F9378915A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0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BCAE1DF-59C8-CC4B-B442-BEE74FC38886}"/>
              </a:ext>
            </a:extLst>
          </p:cNvPr>
          <p:cNvSpPr txBox="1"/>
          <p:nvPr/>
        </p:nvSpPr>
        <p:spPr>
          <a:xfrm>
            <a:off x="2101515" y="96252"/>
            <a:ext cx="7571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Space Holiday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71FCF3-B82E-5D4E-B4E2-BBCEF517E590}"/>
              </a:ext>
            </a:extLst>
          </p:cNvPr>
          <p:cNvSpPr txBox="1"/>
          <p:nvPr/>
        </p:nvSpPr>
        <p:spPr>
          <a:xfrm>
            <a:off x="0" y="852438"/>
            <a:ext cx="1177490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Find and copy two pieces of evidence that suggest the craft was well-used. 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‘rust could be seen on the wingtips’ and ‘corrosion was around the windows’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Based on Tomi’s initial reaction, why do you think he was anxious about flying?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Because he was worried that the craft wasn’t in good condition/looked old so would be worried about travelling to </a:t>
            </a:r>
            <a:r>
              <a:rPr lang="en-GB" dirty="0" err="1">
                <a:solidFill>
                  <a:srgbClr val="0070C0"/>
                </a:solidFill>
                <a:latin typeface="Arial Rounded MT Bold" panose="020F0704030504030204" pitchFamily="34" charset="77"/>
              </a:rPr>
              <a:t>Raxx</a:t>
            </a: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 safely.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Explain why you think </a:t>
            </a:r>
            <a:r>
              <a:rPr lang="en-GB" dirty="0" err="1">
                <a:latin typeface="Arial Rounded MT Bold" panose="020F0704030504030204" pitchFamily="34" charset="77"/>
              </a:rPr>
              <a:t>Jina’s</a:t>
            </a:r>
            <a:r>
              <a:rPr lang="en-GB" dirty="0">
                <a:latin typeface="Arial Rounded MT Bold" panose="020F0704030504030204" pitchFamily="34" charset="77"/>
              </a:rPr>
              <a:t> bravery could sometimes be a curse.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Because she might be fearless and not think about the risks suggesting she has been in trouble or dangerous incidents before.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What evidence suggests </a:t>
            </a:r>
            <a:r>
              <a:rPr lang="en-GB" dirty="0" err="1">
                <a:latin typeface="Arial Rounded MT Bold" panose="020F0704030504030204" pitchFamily="34" charset="77"/>
              </a:rPr>
              <a:t>Jina</a:t>
            </a:r>
            <a:r>
              <a:rPr lang="en-GB" dirty="0">
                <a:latin typeface="Arial Rounded MT Bold" panose="020F0704030504030204" pitchFamily="34" charset="77"/>
              </a:rPr>
              <a:t> tried to lift Tomi’s mood before flying?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She winked back at him.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Why do you think there was a moment of silent?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Everyone was relieved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List two reasons why you think ’a cheer spontaneously erupted’.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Because they were glad they arrived on the new planet</a:t>
            </a:r>
            <a:b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they were relieved they were safe and alive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How do you know </a:t>
            </a:r>
            <a:r>
              <a:rPr lang="en-GB" dirty="0" err="1">
                <a:latin typeface="Arial Rounded MT Bold" panose="020F0704030504030204" pitchFamily="34" charset="77"/>
              </a:rPr>
              <a:t>Jina</a:t>
            </a:r>
            <a:r>
              <a:rPr lang="en-GB" dirty="0">
                <a:latin typeface="Arial Rounded MT Bold" panose="020F0704030504030204" pitchFamily="34" charset="77"/>
              </a:rPr>
              <a:t> was really concerned about Tomi’s disappearance?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Because she searched frantically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Identify two contrasting feelings the duo might have had at the end of the story. Explain your reasons.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On edge – in case the robots grabbed them again as they proved to be quite powerful.</a:t>
            </a:r>
            <a:b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Relieved/thrilled – they were both safe and had a fantastic story to tell.</a:t>
            </a:r>
          </a:p>
        </p:txBody>
      </p:sp>
    </p:spTree>
    <p:extLst>
      <p:ext uri="{BB962C8B-B14F-4D97-AF65-F5344CB8AC3E}">
        <p14:creationId xmlns:p14="http://schemas.microsoft.com/office/powerpoint/2010/main" val="13155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303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17</cp:revision>
  <dcterms:created xsi:type="dcterms:W3CDTF">2020-04-15T17:52:53Z</dcterms:created>
  <dcterms:modified xsi:type="dcterms:W3CDTF">2020-05-10T22:05:37Z</dcterms:modified>
</cp:coreProperties>
</file>