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sldIdLst>
    <p:sldId id="256" r:id="rId2"/>
    <p:sldId id="257" r:id="rId3"/>
    <p:sldId id="278" r:id="rId4"/>
    <p:sldId id="284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422"/>
  </p:normalViewPr>
  <p:slideViewPr>
    <p:cSldViewPr snapToGrid="0" snapToObjects="1">
      <p:cViewPr varScale="1">
        <p:scale>
          <a:sx n="120" d="100"/>
          <a:sy n="12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9 Lesson 3– equivalent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32DF-48B2-CB44-A33A-8BA353AA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sz="28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931547-939B-A544-8A28-7635CCCB89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67609" y="1772816"/>
          <a:ext cx="3168351" cy="144016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055775">
                  <a:extLst>
                    <a:ext uri="{9D8B030D-6E8A-4147-A177-3AD203B41FA5}">
                      <a16:colId xmlns:a16="http://schemas.microsoft.com/office/drawing/2014/main" val="631451631"/>
                    </a:ext>
                  </a:extLst>
                </a:gridCol>
                <a:gridCol w="1055775">
                  <a:extLst>
                    <a:ext uri="{9D8B030D-6E8A-4147-A177-3AD203B41FA5}">
                      <a16:colId xmlns:a16="http://schemas.microsoft.com/office/drawing/2014/main" val="1003247376"/>
                    </a:ext>
                  </a:extLst>
                </a:gridCol>
                <a:gridCol w="1056801">
                  <a:extLst>
                    <a:ext uri="{9D8B030D-6E8A-4147-A177-3AD203B41FA5}">
                      <a16:colId xmlns:a16="http://schemas.microsoft.com/office/drawing/2014/main" val="3315464268"/>
                    </a:ext>
                  </a:extLst>
                </a:gridCol>
              </a:tblGrid>
              <a:tr h="59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</a:rPr>
                        <a:t>=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</a:rPr>
                        <a:t> ?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635803"/>
                  </a:ext>
                </a:extLst>
              </a:tr>
              <a:tr h="84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86604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75EACD5-F332-8647-B665-36F603F66962}"/>
              </a:ext>
            </a:extLst>
          </p:cNvPr>
          <p:cNvGraphicFramePr>
            <a:graphicFrameLocks/>
          </p:cNvGraphicFramePr>
          <p:nvPr/>
        </p:nvGraphicFramePr>
        <p:xfrm>
          <a:off x="6528049" y="4293096"/>
          <a:ext cx="3168351" cy="144016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055775">
                  <a:extLst>
                    <a:ext uri="{9D8B030D-6E8A-4147-A177-3AD203B41FA5}">
                      <a16:colId xmlns:a16="http://schemas.microsoft.com/office/drawing/2014/main" val="631451631"/>
                    </a:ext>
                  </a:extLst>
                </a:gridCol>
                <a:gridCol w="1055775">
                  <a:extLst>
                    <a:ext uri="{9D8B030D-6E8A-4147-A177-3AD203B41FA5}">
                      <a16:colId xmlns:a16="http://schemas.microsoft.com/office/drawing/2014/main" val="1003247376"/>
                    </a:ext>
                  </a:extLst>
                </a:gridCol>
                <a:gridCol w="1056801">
                  <a:extLst>
                    <a:ext uri="{9D8B030D-6E8A-4147-A177-3AD203B41FA5}">
                      <a16:colId xmlns:a16="http://schemas.microsoft.com/office/drawing/2014/main" val="3315464268"/>
                    </a:ext>
                  </a:extLst>
                </a:gridCol>
              </a:tblGrid>
              <a:tr h="59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</a:rPr>
                        <a:t>=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</a:rPr>
                        <a:t> ?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635803"/>
                  </a:ext>
                </a:extLst>
              </a:tr>
              <a:tr h="84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86604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FD9E0D2-60F5-F74D-A8F9-BAB9748DEF4E}"/>
              </a:ext>
            </a:extLst>
          </p:cNvPr>
          <p:cNvSpPr/>
          <p:nvPr/>
        </p:nvSpPr>
        <p:spPr>
          <a:xfrm>
            <a:off x="1485012" y="478413"/>
            <a:ext cx="104766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 Rounded MT Bold" panose="020F0704030504030204" pitchFamily="34" charset="0"/>
              </a:rPr>
              <a:t>Equivalent fractions means that the fractions have the same value. Even though they are represented with different numbers, they still show the same portion.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F2139D-47B3-BF47-BB62-F2995BF678FB}"/>
              </a:ext>
            </a:extLst>
          </p:cNvPr>
          <p:cNvSpPr txBox="1"/>
          <p:nvPr/>
        </p:nvSpPr>
        <p:spPr>
          <a:xfrm>
            <a:off x="5901070" y="1772816"/>
            <a:ext cx="5390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The fraction ½ is the same as 3/6. I know this because with equivalent fractions all you have to do is multiply or divide by the same number. This sum was x3.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73AC30-F396-2045-B61A-20DBD6CA350B}"/>
              </a:ext>
            </a:extLst>
          </p:cNvPr>
          <p:cNvSpPr txBox="1"/>
          <p:nvPr/>
        </p:nvSpPr>
        <p:spPr>
          <a:xfrm>
            <a:off x="1286540" y="4293096"/>
            <a:ext cx="4901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3/5 is the same as 12/20. Both the numerator and denominator have been multiplied by 4 to get this answer.</a:t>
            </a:r>
          </a:p>
        </p:txBody>
      </p:sp>
    </p:spTree>
    <p:extLst>
      <p:ext uri="{BB962C8B-B14F-4D97-AF65-F5344CB8AC3E}">
        <p14:creationId xmlns:p14="http://schemas.microsoft.com/office/powerpoint/2010/main" val="67818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B6EDE28-B307-3545-B879-0A84550CC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0221"/>
              </p:ext>
            </p:extLst>
          </p:nvPr>
        </p:nvGraphicFramePr>
        <p:xfrm>
          <a:off x="3143673" y="367852"/>
          <a:ext cx="5904654" cy="12961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0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1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=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Arial Rounded MT Bold" panose="020F0704030504030204" pitchFamily="34" charset="0"/>
                        </a:rPr>
                        <a:t>9</a:t>
                      </a:r>
                      <a:endParaRPr lang="en-GB" sz="200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  <a:cs typeface="Times New Roman"/>
                        </a:rPr>
                        <a:t>and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?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3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?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30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2BFDE6-22A6-9C4D-849F-002373EFECBB}"/>
              </a:ext>
            </a:extLst>
          </p:cNvPr>
          <p:cNvSpPr txBox="1"/>
          <p:nvPr/>
        </p:nvSpPr>
        <p:spPr>
          <a:xfrm>
            <a:off x="2402957" y="1924493"/>
            <a:ext cx="88675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also find more than one equivalent fraction. </a:t>
            </a:r>
          </a:p>
          <a:p>
            <a:r>
              <a:rPr lang="en-US" dirty="0"/>
              <a:t>1 to 9 = x by 9</a:t>
            </a:r>
          </a:p>
          <a:p>
            <a:r>
              <a:rPr lang="en-US" dirty="0"/>
              <a:t>3 x 9 = 27 </a:t>
            </a:r>
          </a:p>
          <a:p>
            <a:endParaRPr lang="en-US" dirty="0"/>
          </a:p>
          <a:p>
            <a:r>
              <a:rPr lang="en-US" dirty="0"/>
              <a:t>3 to 30 = x by 10</a:t>
            </a:r>
          </a:p>
          <a:p>
            <a:r>
              <a:rPr lang="en-US" dirty="0"/>
              <a:t>1 x 10 = 10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236699-F58C-F542-8D84-627EA0FB1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024890"/>
              </p:ext>
            </p:extLst>
          </p:nvPr>
        </p:nvGraphicFramePr>
        <p:xfrm>
          <a:off x="3019626" y="4507462"/>
          <a:ext cx="5904654" cy="12961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0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1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=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Arial Rounded MT Bold" panose="020F0704030504030204" pitchFamily="34" charset="0"/>
                        </a:rPr>
                        <a:t>9</a:t>
                      </a:r>
                      <a:endParaRPr lang="en-GB" sz="200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  <a:cs typeface="Times New Roman"/>
                        </a:rPr>
                        <a:t>and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Arial Rounded MT Bold" panose="020F0704030504030204" pitchFamily="34" charset="0"/>
                        </a:rPr>
                        <a:t> 10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3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 27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 Rounded MT Bold" panose="020F0704030504030204" pitchFamily="34" charset="0"/>
                        </a:rPr>
                        <a:t>30</a:t>
                      </a:r>
                      <a:endParaRPr lang="en-GB" sz="2000" dirty="0">
                        <a:effectLst/>
                        <a:latin typeface="Arial Rounded MT Bold" panose="020F07040305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58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236</Words>
  <Application>Microsoft Macintosh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17</cp:revision>
  <dcterms:created xsi:type="dcterms:W3CDTF">2020-05-25T12:41:35Z</dcterms:created>
  <dcterms:modified xsi:type="dcterms:W3CDTF">2020-06-01T14:16:28Z</dcterms:modified>
</cp:coreProperties>
</file>