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857"/>
  </p:normalViewPr>
  <p:slideViewPr>
    <p:cSldViewPr snapToGrid="0" snapToObjects="1">
      <p:cViewPr varScale="1">
        <p:scale>
          <a:sx n="89" d="100"/>
          <a:sy n="89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F07BD-B347-E647-9A19-18D84A738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057B0D-2A19-CC4C-A014-A3050C497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691FE-0BE2-F44D-9042-3C938374C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0F532-620B-9A49-B193-2A91F9A05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F5977-9882-DA4D-A3B5-D14D43EED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38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375B7-7C78-564D-AF7E-0A03747EA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B0BE07-3575-194B-A447-F823F85423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4BFF9-2A51-5F49-9B44-FA76322BB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A9C12-B2E4-BB4E-950C-E9EC60120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2C5FA-4DE6-CE44-BE01-8AA1172F7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5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8070D1-EEA5-504C-A6CD-2C9608D21C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757A8B-27D6-474E-9F6C-73147ED196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1C7E1-C6A8-9648-A1C2-10F0402E4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1FB49-5BEC-F14B-AA29-D4291AF5E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BE286-7911-E546-AC42-6190C9486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7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F7D99-F27F-A347-9B65-B7D31BFA6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C1839-127A-5F49-8375-C8882F450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07962-A7CC-8249-A87A-775619226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140D3-ABA8-A642-9C4D-6DC46BBF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66517-A46D-1E45-830C-09FBB3A89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97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713B6-AEB9-3F49-A5D7-EF9695D9B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222789-0B43-A244-92FB-3133F9DFED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5A380-1A06-FF43-AEF1-0EDCB7AF2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BD81F-AEFD-2044-B79B-EAF3E670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74F04-EB39-EF44-9614-AF94DF8BB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89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01A26-F7BC-0E45-9D65-E4E50411A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C92CD-262D-C84A-9363-F3CF10F10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B5F6AA-9904-D944-99AB-591BD3706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76A0DC-0604-2F4C-81D6-23AAADBDF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F0060D-1B0B-B34C-89D2-67B153B42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5520C-03CC-F845-90B1-412183213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90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1C3DE-6949-1248-8B78-919AC5B84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D8567-6A58-9342-A73F-8A282D699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63802E-B0BC-464D-A0E5-A2D959542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4615E2-9661-8449-AC05-2467D6B18E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260D44-0FF3-7045-9778-D6AEDD0B96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814062-F76C-5A4E-9718-15E000AC1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4/15/20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FEC4AA-1DA1-604E-B518-C6A03188B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88E8CF-5E73-074A-BDD2-462317ABA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5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6FCD0-0603-7142-9B61-F10C21095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1E497D-815D-1F49-8FDC-4E7D9802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4/15/20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FA1264-8902-5E4C-9331-10B1AC1A8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C9429C-C94B-ED49-848C-2BACA998E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27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FCF5CC-993E-3D4E-84D9-8CDD7CC8A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4/15/20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BE1B1A-E521-6844-B3FB-B5537311F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FBF08-9A40-1342-B3EA-FF13BBEB7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41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D7F2B-EA3C-CA46-AB3A-077AC9E36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EDE0C-C423-154F-96EB-28370BCAD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6909A7-DDBB-304D-B9C1-F6017474E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3A9D42-B439-1B44-AE01-0C7FF3939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B393D-78AB-4040-9F38-EC7AB8913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0E646B-5813-5F48-96FB-32EA0C030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41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6CE47-55EB-E24B-9922-5882C7E9A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0BF0D0-7222-3641-8B0B-D1FB833820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34B7D3-CBF9-7048-A674-E6FED41F48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490F2F-D572-6846-90FD-995B71550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CBB948-1B58-7D40-8977-5F437BC7B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6CB7C-2359-6A4E-8300-29723187F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8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9B9231-1380-124A-88D4-2C29E534F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BCF28-86E2-4A4F-8034-90E42396F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258D0-9667-2248-9078-85501C9703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325D4-2A12-6D4C-903C-0AF8AD0D56A7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77616-D14A-B141-AFE6-26A48E4D34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67EE6-408F-8540-B1EB-F9378915A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00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A4877BB-08BC-7F42-84AC-C30D9711914B}"/>
              </a:ext>
            </a:extLst>
          </p:cNvPr>
          <p:cNvSpPr txBox="1"/>
          <p:nvPr/>
        </p:nvSpPr>
        <p:spPr>
          <a:xfrm>
            <a:off x="176462" y="160421"/>
            <a:ext cx="11774905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000" dirty="0">
                <a:latin typeface="Arial Rounded MT Bold" panose="020F0704030504030204" pitchFamily="34" charset="77"/>
              </a:rPr>
              <a:t>Look at ‘A World of Magical Beasts’. What two adjectives are used to describe the beasts in the opening sentence?</a:t>
            </a:r>
            <a:br>
              <a:rPr lang="en-GB" sz="2000" dirty="0">
                <a:latin typeface="Arial Rounded MT Bold" panose="020F0704030504030204" pitchFamily="34" charset="77"/>
              </a:rPr>
            </a:br>
            <a:r>
              <a:rPr lang="en-GB" sz="2000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Strange, magical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>
                <a:latin typeface="Arial Rounded MT Bold" panose="020F0704030504030204" pitchFamily="34" charset="77"/>
              </a:rPr>
              <a:t>What is a centaur?</a:t>
            </a:r>
            <a:br>
              <a:rPr lang="en-GB" sz="2000" dirty="0">
                <a:latin typeface="Arial Rounded MT Bold" panose="020F0704030504030204" pitchFamily="34" charset="77"/>
              </a:rPr>
            </a:br>
            <a:r>
              <a:rPr lang="en-GB" sz="2000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Half-man, half-horse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>
                <a:latin typeface="Arial Rounded MT Bold" panose="020F0704030504030204" pitchFamily="34" charset="77"/>
              </a:rPr>
              <a:t>Look at the page ’The Phoenix’. What is Heliopolis?</a:t>
            </a:r>
            <a:br>
              <a:rPr lang="en-GB" sz="2000" dirty="0">
                <a:latin typeface="Arial Rounded MT Bold" panose="020F0704030504030204" pitchFamily="34" charset="77"/>
              </a:rPr>
            </a:br>
            <a:r>
              <a:rPr lang="en-GB" sz="2000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The Egyptian City of the Sun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>
                <a:latin typeface="Arial Rounded MT Bold" panose="020F0704030504030204" pitchFamily="34" charset="77"/>
              </a:rPr>
              <a:t>The phoenix differs in appearance according to ancient Egyptian mythology and ancient Greek &amp; Roman legends. Identify one animal it is compared to in Egyptian mythology and one animal it is compared to in Greek legends.</a:t>
            </a:r>
            <a:br>
              <a:rPr lang="en-GB" sz="2000" dirty="0">
                <a:latin typeface="Arial Rounded MT Bold" panose="020F0704030504030204" pitchFamily="34" charset="77"/>
              </a:rPr>
            </a:br>
            <a:r>
              <a:rPr lang="en-GB" sz="2000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Egyptians – a heron, or a flamingo-like bird from East Africa.</a:t>
            </a:r>
            <a:br>
              <a:rPr lang="en-GB" sz="2000" dirty="0">
                <a:solidFill>
                  <a:srgbClr val="0070C0"/>
                </a:solidFill>
                <a:latin typeface="Arial Rounded MT Bold" panose="020F0704030504030204" pitchFamily="34" charset="77"/>
              </a:rPr>
            </a:br>
            <a:r>
              <a:rPr lang="en-GB" sz="2000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Greek – peacock or an eagle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>
                <a:latin typeface="Arial Rounded MT Bold" panose="020F0704030504030204" pitchFamily="34" charset="77"/>
              </a:rPr>
              <a:t>Look at the page ‘Giants’. What are the </a:t>
            </a:r>
            <a:r>
              <a:rPr lang="en-GB" sz="2000" dirty="0" err="1">
                <a:latin typeface="Arial Rounded MT Bold" panose="020F0704030504030204" pitchFamily="34" charset="77"/>
              </a:rPr>
              <a:t>Asilky</a:t>
            </a:r>
            <a:r>
              <a:rPr lang="en-GB" sz="2000" dirty="0">
                <a:latin typeface="Arial Rounded MT Bold" panose="020F0704030504030204" pitchFamily="34" charset="77"/>
              </a:rPr>
              <a:t> also known as? Circle one answer.</a:t>
            </a:r>
            <a:br>
              <a:rPr lang="en-GB" sz="2000" dirty="0">
                <a:latin typeface="Arial Rounded MT Bold" panose="020F0704030504030204" pitchFamily="34" charset="77"/>
              </a:rPr>
            </a:br>
            <a:r>
              <a:rPr lang="en-GB" sz="2000" dirty="0">
                <a:latin typeface="Arial Rounded MT Bold" panose="020F0704030504030204" pitchFamily="34" charset="77"/>
              </a:rPr>
              <a:t>Frost giants             Russian giants              Irish giants            Scottish giants</a:t>
            </a:r>
            <a:br>
              <a:rPr lang="en-GB" sz="2000" dirty="0">
                <a:latin typeface="Arial Rounded MT Bold" panose="020F0704030504030204" pitchFamily="34" charset="77"/>
              </a:rPr>
            </a:br>
            <a:r>
              <a:rPr lang="en-GB" sz="2000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Russian giants (answer)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>
                <a:latin typeface="Arial Rounded MT Bold" panose="020F0704030504030204" pitchFamily="34" charset="77"/>
              </a:rPr>
              <a:t>According to the text, what causes the ground to shake?</a:t>
            </a:r>
            <a:br>
              <a:rPr lang="en-GB" sz="2000" dirty="0">
                <a:latin typeface="Arial Rounded MT Bold" panose="020F0704030504030204" pitchFamily="34" charset="77"/>
              </a:rPr>
            </a:br>
            <a:r>
              <a:rPr lang="en-GB" sz="2000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The giants of folklore having battles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>
                <a:latin typeface="Arial Rounded MT Bold" panose="020F0704030504030204" pitchFamily="34" charset="77"/>
              </a:rPr>
              <a:t>Look at the page ‘Fearsome Giants’. Who causes Finn to shake with fear?</a:t>
            </a:r>
            <a:br>
              <a:rPr lang="en-GB" sz="2000" dirty="0">
                <a:latin typeface="Arial Rounded MT Bold" panose="020F0704030504030204" pitchFamily="34" charset="77"/>
              </a:rPr>
            </a:br>
            <a:r>
              <a:rPr lang="en-GB" sz="2000" dirty="0" err="1">
                <a:solidFill>
                  <a:srgbClr val="0070C0"/>
                </a:solidFill>
                <a:latin typeface="Arial Rounded MT Bold" panose="020F0704030504030204" pitchFamily="34" charset="77"/>
              </a:rPr>
              <a:t>Benandonner</a:t>
            </a:r>
            <a:endParaRPr lang="en-GB" sz="2000" dirty="0">
              <a:solidFill>
                <a:srgbClr val="0070C0"/>
              </a:solidFill>
              <a:latin typeface="Arial Rounded MT Bold" panose="020F0704030504030204" pitchFamily="34" charset="77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000" dirty="0">
                <a:latin typeface="Arial Rounded MT Bold" panose="020F0704030504030204" pitchFamily="34" charset="77"/>
              </a:rPr>
              <a:t>How does the </a:t>
            </a:r>
            <a:r>
              <a:rPr lang="en-GB" sz="2000" dirty="0" err="1">
                <a:latin typeface="Arial Rounded MT Bold" panose="020F0704030504030204" pitchFamily="34" charset="77"/>
              </a:rPr>
              <a:t>Windigo</a:t>
            </a:r>
            <a:r>
              <a:rPr lang="en-GB" sz="2000" dirty="0">
                <a:latin typeface="Arial Rounded MT Bold" panose="020F0704030504030204" pitchFamily="34" charset="77"/>
              </a:rPr>
              <a:t> travel without being seen?</a:t>
            </a:r>
            <a:br>
              <a:rPr lang="en-GB" sz="2000" dirty="0">
                <a:latin typeface="Arial Rounded MT Bold" panose="020F0704030504030204" pitchFamily="34" charset="77"/>
              </a:rPr>
            </a:br>
            <a:r>
              <a:rPr lang="en-GB" sz="2000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By using blizzards and winds</a:t>
            </a:r>
          </a:p>
        </p:txBody>
      </p:sp>
    </p:spTree>
    <p:extLst>
      <p:ext uri="{BB962C8B-B14F-4D97-AF65-F5344CB8AC3E}">
        <p14:creationId xmlns:p14="http://schemas.microsoft.com/office/powerpoint/2010/main" val="2857872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2020-04-15T17:52:53Z</dcterms:created>
  <dcterms:modified xsi:type="dcterms:W3CDTF">2020-04-15T17:57:31Z</dcterms:modified>
</cp:coreProperties>
</file>