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8"/>
  </p:notesMasterIdLst>
  <p:sldIdLst>
    <p:sldId id="256" r:id="rId2"/>
    <p:sldId id="257" r:id="rId3"/>
    <p:sldId id="280" r:id="rId4"/>
    <p:sldId id="281" r:id="rId5"/>
    <p:sldId id="296" r:id="rId6"/>
    <p:sldId id="28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2"/>
    <p:restoredTop sz="94136"/>
  </p:normalViewPr>
  <p:slideViewPr>
    <p:cSldViewPr snapToGrid="0" snapToObjects="1">
      <p:cViewPr varScale="1">
        <p:scale>
          <a:sx n="105" d="100"/>
          <a:sy n="105" d="100"/>
        </p:scale>
        <p:origin x="86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8CC8E-7E9A-164B-A781-9144559A2B0B}" type="datetimeFigureOut">
              <a:rPr lang="en-US" smtClean="0"/>
              <a:t>6/29/20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BC4AE6-24B5-A74B-9A10-1EF2F9C8B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62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AF1A0-170E-430F-AC1C-8385A70477A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978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DC640-67F3-48AF-97C5-F3216CC4B28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553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DC640-67F3-48AF-97C5-F3216CC4B28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2568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DC640-67F3-48AF-97C5-F3216CC4B28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387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5</a:t>
            </a:r>
            <a:br>
              <a:rPr lang="en-GB" sz="6000" dirty="0"/>
            </a:br>
            <a:r>
              <a:rPr lang="en-GB" sz="6000" dirty="0"/>
              <a:t>Revision</a:t>
            </a:r>
            <a:br>
              <a:rPr lang="en-GB" sz="6000" dirty="0"/>
            </a:br>
            <a:r>
              <a:rPr lang="en-GB" sz="6000" dirty="0"/>
              <a:t>Decimals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GB" dirty="0"/>
              <a:t>Week 11 Lesson 4– writing decimals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692460"/>
            <a:ext cx="9144000" cy="1470025"/>
          </a:xfrm>
        </p:spPr>
        <p:txBody>
          <a:bodyPr>
            <a:noAutofit/>
          </a:bodyPr>
          <a:lstStyle/>
          <a:p>
            <a:r>
              <a:rPr lang="en-GB" sz="9600" dirty="0">
                <a:latin typeface="Arial Rounded MT Bold" panose="020F0704030504030204" pitchFamily="34" charset="0"/>
              </a:rPr>
              <a:t>Fractions</a:t>
            </a:r>
          </a:p>
        </p:txBody>
      </p:sp>
    </p:spTree>
    <p:extLst>
      <p:ext uri="{BB962C8B-B14F-4D97-AF65-F5344CB8AC3E}">
        <p14:creationId xmlns:p14="http://schemas.microsoft.com/office/powerpoint/2010/main" val="3492576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1120" y="5157192"/>
            <a:ext cx="1196881" cy="1700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24" b="18768"/>
          <a:stretch/>
        </p:blipFill>
        <p:spPr bwMode="auto">
          <a:xfrm>
            <a:off x="1524000" y="-1"/>
            <a:ext cx="2771800" cy="1132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24000" y="1143119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24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24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0897D0-BC9B-F548-91A3-2DD4D42EEEF2}"/>
              </a:ext>
            </a:extLst>
          </p:cNvPr>
          <p:cNvGraphicFramePr>
            <a:graphicFrameLocks noGrp="1"/>
          </p:cNvGraphicFramePr>
          <p:nvPr/>
        </p:nvGraphicFramePr>
        <p:xfrm>
          <a:off x="1981200" y="1412777"/>
          <a:ext cx="7283152" cy="36950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83152">
                  <a:extLst>
                    <a:ext uri="{9D8B030D-6E8A-4147-A177-3AD203B41FA5}">
                      <a16:colId xmlns:a16="http://schemas.microsoft.com/office/drawing/2014/main" val="289255307"/>
                    </a:ext>
                  </a:extLst>
                </a:gridCol>
              </a:tblGrid>
              <a:tr h="5254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4000" baseline="0" dirty="0">
                          <a:effectLst/>
                          <a:latin typeface="Arial Rounded MT Bold" panose="020F0704030504030204" pitchFamily="34" charset="77"/>
                        </a:rPr>
                        <a:t>3.45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4000" baseline="0" dirty="0">
                          <a:effectLst/>
                          <a:latin typeface="Arial Rounded MT Bold" panose="020F0704030504030204" pitchFamily="34" charset="77"/>
                        </a:rPr>
                        <a:t>What does this number show and how can it be written in words?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4000" baseline="0" dirty="0">
                        <a:effectLst/>
                        <a:latin typeface="Arial Rounded MT Bold" panose="020F0704030504030204" pitchFamily="34" charset="77"/>
                      </a:endParaRPr>
                    </a:p>
                  </a:txBody>
                  <a:tcPr marL="114300" marR="11430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104442"/>
                  </a:ext>
                </a:extLst>
              </a:tr>
            </a:tbl>
          </a:graphicData>
        </a:graphic>
      </p:graphicFrame>
      <p:sp>
        <p:nvSpPr>
          <p:cNvPr id="3" name="Rounded Rectangular Callout 2"/>
          <p:cNvSpPr/>
          <p:nvPr/>
        </p:nvSpPr>
        <p:spPr>
          <a:xfrm>
            <a:off x="6456040" y="566071"/>
            <a:ext cx="3816424" cy="1408044"/>
          </a:xfrm>
          <a:prstGeom prst="wedgeRoundRectCallout">
            <a:avLst>
              <a:gd name="adj1" fmla="val 40521"/>
              <a:gd name="adj2" fmla="val 160823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Three hundred and forty five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1703512" y="5013176"/>
            <a:ext cx="3816424" cy="1408044"/>
          </a:xfrm>
          <a:prstGeom prst="wedgeRoundRectCallout">
            <a:avLst>
              <a:gd name="adj1" fmla="val 71198"/>
              <a:gd name="adj2" fmla="val -18827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Three point four five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6672064" y="3747760"/>
            <a:ext cx="3816424" cy="1408044"/>
          </a:xfrm>
          <a:prstGeom prst="wedgeRoundRectCallout">
            <a:avLst>
              <a:gd name="adj1" fmla="val 40521"/>
              <a:gd name="adj2" fmla="val 160823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Three point forty five</a:t>
            </a:r>
          </a:p>
        </p:txBody>
      </p:sp>
    </p:spTree>
    <p:extLst>
      <p:ext uri="{BB962C8B-B14F-4D97-AF65-F5344CB8AC3E}">
        <p14:creationId xmlns:p14="http://schemas.microsoft.com/office/powerpoint/2010/main" val="838679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332657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Arial Rounded MT Bold" panose="020F0704030504030204" pitchFamily="34" charset="77"/>
              </a:rPr>
              <a:t>3.45</a:t>
            </a: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BD789A15-8D5D-6546-A66E-EDA886F825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7608" y="1556792"/>
            <a:ext cx="7416824" cy="3404843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800" dirty="0">
                <a:latin typeface="Arial Rounded MT Bold" panose="020F070403050403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Amount in words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800" dirty="0">
                <a:latin typeface="Arial Rounded MT Bold" panose="020F070403050403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Three point four five.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2800" dirty="0">
              <a:latin typeface="Arial Rounded MT Bold" panose="020F0704030504030204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800" dirty="0">
                <a:latin typeface="Arial Rounded MT Bold" panose="020F070403050403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You must say each individual number from left to right. You must always state where the point is as you say it.</a:t>
            </a:r>
          </a:p>
        </p:txBody>
      </p:sp>
    </p:spTree>
    <p:extLst>
      <p:ext uri="{BB962C8B-B14F-4D97-AF65-F5344CB8AC3E}">
        <p14:creationId xmlns:p14="http://schemas.microsoft.com/office/powerpoint/2010/main" val="1751680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332657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Arial Rounded MT Bold" panose="020F0704030504030204" pitchFamily="34" charset="77"/>
              </a:rPr>
              <a:t>Four point six five two</a:t>
            </a: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BD789A15-8D5D-6546-A66E-EDA886F825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7608" y="2348881"/>
            <a:ext cx="7200800" cy="2781082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800" dirty="0">
                <a:latin typeface="Arial Rounded MT Bold" panose="020F070403050403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4.652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2800" dirty="0">
              <a:latin typeface="Arial Rounded MT Bold" panose="020F0704030504030204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800" dirty="0">
                <a:latin typeface="Arial Rounded MT Bold" panose="020F070403050403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Like when you write it in words, you start from left to write and make sure that you include </a:t>
            </a:r>
            <a:r>
              <a:rPr lang="en-GB" sz="2800">
                <a:latin typeface="Arial Rounded MT Bold" panose="020F070403050403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the decimal point.</a:t>
            </a:r>
            <a:endParaRPr lang="en-GB" sz="2800" dirty="0">
              <a:latin typeface="Arial Rounded MT Bold" panose="020F0704030504030204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166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16887-AE4E-E84E-B09E-E8379A4BD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ighlight>
                  <a:srgbClr val="FFFF00"/>
                </a:highlight>
                <a:latin typeface="Arial Rounded MT Bold" panose="020F0704030504030204" pitchFamily="34" charset="77"/>
              </a:rPr>
              <a:t>Today you need to remember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1A6F5-D647-8748-B560-74CAE4978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139440"/>
          </a:xfrm>
        </p:spPr>
        <p:txBody>
          <a:bodyPr/>
          <a:lstStyle/>
          <a:p>
            <a:r>
              <a:rPr lang="en-GB" dirty="0">
                <a:highlight>
                  <a:srgbClr val="FFFF00"/>
                </a:highlight>
                <a:latin typeface="Arial Rounded MT Bold" panose="020F0704030504030204" pitchFamily="34" charset="0"/>
              </a:rPr>
              <a:t>Know the place value of a tenth, hundredth and thousandth.</a:t>
            </a:r>
          </a:p>
          <a:p>
            <a:r>
              <a:rPr lang="en-GB" dirty="0">
                <a:highlight>
                  <a:srgbClr val="FFFF00"/>
                </a:highlight>
                <a:latin typeface="Arial Rounded MT Bold" panose="020F0704030504030204" pitchFamily="34" charset="0"/>
              </a:rPr>
              <a:t>read each digit of the decimal individually.</a:t>
            </a:r>
          </a:p>
          <a:p>
            <a:r>
              <a:rPr lang="en-GB" dirty="0">
                <a:highlight>
                  <a:srgbClr val="FFFF00"/>
                </a:highlight>
                <a:latin typeface="Arial Rounded MT Bold" panose="020F0704030504030204" pitchFamily="34" charset="0"/>
              </a:rPr>
              <a:t>write the decimal in the correct place value, spelling it correctly.</a:t>
            </a:r>
          </a:p>
          <a:p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F642DD8-6BC2-E74D-A1DB-F4522418426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315"/>
          <a:stretch/>
        </p:blipFill>
        <p:spPr bwMode="auto">
          <a:xfrm>
            <a:off x="1031630" y="5200592"/>
            <a:ext cx="3728529" cy="1556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2972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143</Words>
  <Application>Microsoft Macintosh PowerPoint</Application>
  <PresentationFormat>Widescreen</PresentationFormat>
  <Paragraphs>25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 Rounded MT Bold</vt:lpstr>
      <vt:lpstr>Calibri</vt:lpstr>
      <vt:lpstr>Calibri Light</vt:lpstr>
      <vt:lpstr>Franklin Gothic Book</vt:lpstr>
      <vt:lpstr>Office Theme</vt:lpstr>
      <vt:lpstr>Year 5 Revision Decimals</vt:lpstr>
      <vt:lpstr>Fractions</vt:lpstr>
      <vt:lpstr>PowerPoint Presentation</vt:lpstr>
      <vt:lpstr>PowerPoint Presentation</vt:lpstr>
      <vt:lpstr>PowerPoint Presentation</vt:lpstr>
      <vt:lpstr>Today you need to remember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5 Measure Roman Numerals</dc:title>
  <dc:creator>Benjamin Hunt</dc:creator>
  <cp:lastModifiedBy>Benjamin Hunt</cp:lastModifiedBy>
  <cp:revision>31</cp:revision>
  <dcterms:created xsi:type="dcterms:W3CDTF">2020-05-25T12:41:35Z</dcterms:created>
  <dcterms:modified xsi:type="dcterms:W3CDTF">2020-06-29T16:44:46Z</dcterms:modified>
</cp:coreProperties>
</file>