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1714"/>
  </p:normalViewPr>
  <p:slideViewPr>
    <p:cSldViewPr snapToGrid="0" snapToObjects="1">
      <p:cViewPr varScale="1">
        <p:scale>
          <a:sx n="82" d="100"/>
          <a:sy n="82" d="100"/>
        </p:scale>
        <p:origin x="11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41500-EC85-E949-A207-CC7F7F9C8C41}" type="datetimeFigureOut">
              <a:rPr lang="en-US" smtClean="0"/>
              <a:t>4/21/20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6EE45-258C-7E4A-B0D4-7317B5EAF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10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are not specific answers (there can be more than one meaning/children may have worded it differently) but are a guideline of what the children could have wrote. If children got any wrong, it’s a good discussion point and gives them a great way to develop their vocabulary too.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243A15-3835-D041-BBC0-8305408061B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680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F07BD-B347-E647-9A19-18D84A7384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057B0D-2A19-CC4C-A014-A3050C4971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691FE-0BE2-F44D-9042-3C938374C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50F532-620B-9A49-B193-2A91F9A05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F5977-9882-DA4D-A3B5-D14D43EED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38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375B7-7C78-564D-AF7E-0A03747EA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B0BE07-3575-194B-A447-F823F85423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4BFF9-2A51-5F49-9B44-FA76322BB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A9C12-B2E4-BB4E-950C-E9EC60120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92C5FA-4DE6-CE44-BE01-8AA1172F7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5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8070D1-EEA5-504C-A6CD-2C9608D21C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757A8B-27D6-474E-9F6C-73147ED196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C1C7E1-C6A8-9648-A1C2-10F0402E4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91FB49-5BEC-F14B-AA29-D4291AF5E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2BE286-7911-E546-AC42-6190C9486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97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F7D99-F27F-A347-9B65-B7D31BFA6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C1839-127A-5F49-8375-C8882F450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207962-A7CC-8249-A87A-775619226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140D3-ABA8-A642-9C4D-6DC46BBF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66517-A46D-1E45-830C-09FBB3A89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97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713B6-AEB9-3F49-A5D7-EF9695D9B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222789-0B43-A244-92FB-3133F9DFED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5A380-1A06-FF43-AEF1-0EDCB7AF2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BD81F-AEFD-2044-B79B-EAF3E670D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74F04-EB39-EF44-9614-AF94DF8BB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892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401A26-F7BC-0E45-9D65-E4E50411A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C92CD-262D-C84A-9363-F3CF10F101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B5F6AA-9904-D944-99AB-591BD3706F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76A0DC-0604-2F4C-81D6-23AAADBDF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4/21/20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F0060D-1B0B-B34C-89D2-67B153B42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35520C-03CC-F845-90B1-412183213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90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1C3DE-6949-1248-8B78-919AC5B84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D8567-6A58-9342-A73F-8A282D699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63802E-B0BC-464D-A0E5-A2D959542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4615E2-9661-8449-AC05-2467D6B18E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260D44-0FF3-7045-9778-D6AEDD0B96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814062-F76C-5A4E-9718-15E000AC1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4/21/20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FEC4AA-1DA1-604E-B518-C6A03188B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88E8CF-5E73-074A-BDD2-462317ABA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25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6FCD0-0603-7142-9B61-F10C21095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1E497D-815D-1F49-8FDC-4E7D98022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4/21/20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FA1264-8902-5E4C-9331-10B1AC1A8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C9429C-C94B-ED49-848C-2BACA998E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27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FCF5CC-993E-3D4E-84D9-8CDD7CC8A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4/21/20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BE1B1A-E521-6844-B3FB-B5537311F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8FBF08-9A40-1342-B3EA-FF13BBEB7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441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D7F2B-EA3C-CA46-AB3A-077AC9E36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3EDE0C-C423-154F-96EB-28370BCAD2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6909A7-DDBB-304D-B9C1-F6017474E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3A9D42-B439-1B44-AE01-0C7FF3939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4/21/20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B393D-78AB-4040-9F38-EC7AB8913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0E646B-5813-5F48-96FB-32EA0C030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41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6CE47-55EB-E24B-9922-5882C7E9A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0BF0D0-7222-3641-8B0B-D1FB833820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34B7D3-CBF9-7048-A674-E6FED41F48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490F2F-D572-6846-90FD-995B71550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325D4-2A12-6D4C-903C-0AF8AD0D56A7}" type="datetimeFigureOut">
              <a:rPr lang="en-US" smtClean="0"/>
              <a:t>4/21/20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CBB948-1B58-7D40-8977-5F437BC7B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6CB7C-2359-6A4E-8300-29723187F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380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9B9231-1380-124A-88D4-2C29E534F1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BCF28-86E2-4A4F-8034-90E42396F6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258D0-9667-2248-9078-85501C9703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325D4-2A12-6D4C-903C-0AF8AD0D56A7}" type="datetimeFigureOut">
              <a:rPr lang="en-US" smtClean="0"/>
              <a:t>4/21/20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77616-D14A-B141-AFE6-26A48E4D34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67EE6-408F-8540-B1EB-F9378915A9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14774-1229-B647-9641-ADB7C48FED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00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A4877BB-08BC-7F42-84AC-C30D9711914B}"/>
              </a:ext>
            </a:extLst>
          </p:cNvPr>
          <p:cNvSpPr txBox="1"/>
          <p:nvPr/>
        </p:nvSpPr>
        <p:spPr>
          <a:xfrm>
            <a:off x="0" y="1075815"/>
            <a:ext cx="1177490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Arial Rounded MT Bold" panose="020F0704030504030204" pitchFamily="34" charset="77"/>
              </a:rPr>
              <a:t>‘…and simply </a:t>
            </a:r>
            <a:r>
              <a:rPr lang="en-GB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relished</a:t>
            </a:r>
            <a:r>
              <a:rPr lang="en-GB" dirty="0">
                <a:latin typeface="Arial Rounded MT Bold" panose="020F0704030504030204" pitchFamily="34" charset="77"/>
              </a:rPr>
              <a:t> the week’s holiday that </a:t>
            </a:r>
            <a:r>
              <a:rPr lang="en-GB" dirty="0">
                <a:solidFill>
                  <a:srgbClr val="FF0000"/>
                </a:solidFill>
                <a:latin typeface="Arial Rounded MT Bold" panose="020F0704030504030204" pitchFamily="34" charset="77"/>
              </a:rPr>
              <a:t>stretched out in front of her</a:t>
            </a:r>
            <a:r>
              <a:rPr lang="en-GB" dirty="0">
                <a:latin typeface="Arial Rounded MT Bold" panose="020F0704030504030204" pitchFamily="34" charset="77"/>
              </a:rPr>
              <a:t>…’. What do the words/phrases in red mean?</a:t>
            </a:r>
            <a:br>
              <a:rPr lang="en-GB" dirty="0"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relished – enjoy greatly</a:t>
            </a:r>
            <a:br>
              <a:rPr lang="en-GB" dirty="0">
                <a:solidFill>
                  <a:srgbClr val="0070C0"/>
                </a:solidFill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stretched out in front of her – the holiday was waiting for her to enjoy as she had quite a bit of time off.</a:t>
            </a:r>
            <a:endParaRPr lang="en-GB" dirty="0">
              <a:latin typeface="Arial Rounded MT Bold" panose="020F0704030504030204" pitchFamily="34" charset="77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Arial Rounded MT Bold" panose="020F0704030504030204" pitchFamily="34" charset="77"/>
              </a:rPr>
              <a:t>‘But the bubble of calm popped…’ What impact does this quote have on the reader?</a:t>
            </a:r>
            <a:br>
              <a:rPr lang="en-GB" dirty="0"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It suggests that she was relaxed to begin with but the reader should expect things to take a turn as the calmness ‘popped’ so suddenly ended.</a:t>
            </a:r>
            <a:endParaRPr lang="en-GB" dirty="0">
              <a:latin typeface="Arial Rounded MT Bold" panose="020F0704030504030204" pitchFamily="34" charset="77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Arial Rounded MT Bold" panose="020F0704030504030204" pitchFamily="34" charset="77"/>
              </a:rPr>
              <a:t>‘Tilly flung her head theatrically on to her arms.’ Explain what this tells you about Tilly.</a:t>
            </a:r>
            <a:br>
              <a:rPr lang="en-GB" dirty="0"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She is dramatic/over-exaggerates her actions.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Arial Rounded MT Bold" panose="020F0704030504030204" pitchFamily="34" charset="77"/>
              </a:rPr>
              <a:t>‘Tilly blushed and sheepishly started picking them up.’ What does the word ‘sheepishly’ tell you?</a:t>
            </a:r>
            <a:br>
              <a:rPr lang="en-GB" dirty="0"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She felt embarrassment from shame.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Arial Rounded MT Bold" panose="020F0704030504030204" pitchFamily="34" charset="77"/>
              </a:rPr>
              <a:t>‘…Tilly said uncertainly.’ What does this tell you?</a:t>
            </a:r>
            <a:br>
              <a:rPr lang="en-GB" dirty="0"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She said it with a lack of confidence or certainty.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Arial Rounded MT Bold" panose="020F0704030504030204" pitchFamily="34" charset="77"/>
              </a:rPr>
              <a:t>What phrase or group of words on page 12 suggest there was lots to see in the bookshop?</a:t>
            </a:r>
            <a:br>
              <a:rPr lang="en-GB" dirty="0"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‘it didn’t quite make sense how everything fitted inside its ordinary walls’</a:t>
            </a:r>
            <a:endParaRPr lang="en-GB" dirty="0">
              <a:latin typeface="Arial Rounded MT Bold" panose="020F0704030504030204" pitchFamily="34" charset="77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Arial Rounded MT Bold" panose="020F0704030504030204" pitchFamily="34" charset="77"/>
              </a:rPr>
              <a:t>‘A spiral staircase danced up one wall.’ What image does this create for the reader?</a:t>
            </a:r>
            <a:br>
              <a:rPr lang="en-GB" dirty="0"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The staircase was interesting/moved in different ways up to the top.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latin typeface="Arial Rounded MT Bold" panose="020F0704030504030204" pitchFamily="34" charset="77"/>
              </a:rPr>
              <a:t>‘but as it was October a fire was roaring there.’ What does ‘roaring’ tell you about the fire?</a:t>
            </a:r>
            <a:br>
              <a:rPr lang="en-GB" dirty="0">
                <a:latin typeface="Arial Rounded MT Bold" panose="020F0704030504030204" pitchFamily="34" charset="77"/>
              </a:rPr>
            </a:br>
            <a:r>
              <a:rPr lang="en-GB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There were a lot of flames burning or it was emitting immense heat.</a:t>
            </a:r>
          </a:p>
          <a:p>
            <a:pPr marL="514350" indent="-514350">
              <a:buFont typeface="+mj-lt"/>
              <a:buAutoNum type="arabicPeriod"/>
            </a:pPr>
            <a:endParaRPr lang="en-GB" dirty="0">
              <a:latin typeface="Arial Rounded MT Bold" panose="020F0704030504030204" pitchFamily="34" charset="7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CAE1DF-59C8-CC4B-B442-BEE74FC38886}"/>
              </a:ext>
            </a:extLst>
          </p:cNvPr>
          <p:cNvSpPr txBox="1"/>
          <p:nvPr/>
        </p:nvSpPr>
        <p:spPr>
          <a:xfrm>
            <a:off x="2101515" y="96252"/>
            <a:ext cx="7571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0070C0"/>
                </a:solidFill>
                <a:latin typeface="Arial Rounded MT Bold" panose="020F0704030504030204" pitchFamily="34" charset="77"/>
              </a:rPr>
              <a:t>Pages &amp; Co</a:t>
            </a:r>
          </a:p>
        </p:txBody>
      </p:sp>
    </p:spTree>
    <p:extLst>
      <p:ext uri="{BB962C8B-B14F-4D97-AF65-F5344CB8AC3E}">
        <p14:creationId xmlns:p14="http://schemas.microsoft.com/office/powerpoint/2010/main" val="4120871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347</Words>
  <Application>Microsoft Macintosh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10</cp:revision>
  <dcterms:created xsi:type="dcterms:W3CDTF">2020-04-15T17:52:53Z</dcterms:created>
  <dcterms:modified xsi:type="dcterms:W3CDTF">2020-04-21T17:04:29Z</dcterms:modified>
</cp:coreProperties>
</file>